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23" r:id="rId4"/>
    <p:sldMasterId id="2147483668" r:id="rId5"/>
    <p:sldMasterId id="2147483761" r:id="rId6"/>
    <p:sldMasterId id="2147483782" r:id="rId7"/>
  </p:sldMasterIdLst>
  <p:notesMasterIdLst>
    <p:notesMasterId r:id="rId34"/>
  </p:notesMasterIdLst>
  <p:sldIdLst>
    <p:sldId id="4701" r:id="rId8"/>
    <p:sldId id="4694" r:id="rId9"/>
    <p:sldId id="3429" r:id="rId10"/>
    <p:sldId id="4877" r:id="rId11"/>
    <p:sldId id="4891" r:id="rId12"/>
    <p:sldId id="4700" r:id="rId13"/>
    <p:sldId id="4679" r:id="rId14"/>
    <p:sldId id="2203" r:id="rId15"/>
    <p:sldId id="4893" r:id="rId16"/>
    <p:sldId id="4894" r:id="rId17"/>
    <p:sldId id="4892" r:id="rId18"/>
    <p:sldId id="4900" r:id="rId19"/>
    <p:sldId id="4901" r:id="rId20"/>
    <p:sldId id="4902" r:id="rId21"/>
    <p:sldId id="4895" r:id="rId22"/>
    <p:sldId id="4896" r:id="rId23"/>
    <p:sldId id="4897" r:id="rId24"/>
    <p:sldId id="4898" r:id="rId25"/>
    <p:sldId id="4899" r:id="rId26"/>
    <p:sldId id="4903" r:id="rId27"/>
    <p:sldId id="4904" r:id="rId28"/>
    <p:sldId id="4905" r:id="rId29"/>
    <p:sldId id="4906" r:id="rId30"/>
    <p:sldId id="3424" r:id="rId31"/>
    <p:sldId id="2184" r:id="rId32"/>
    <p:sldId id="2157" r:id="rId33"/>
  </p:sldIdLst>
  <p:sldSz cx="12169775" cy="6845300"/>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1249" userDrawn="1">
          <p15:clr>
            <a:srgbClr val="A4A3A4"/>
          </p15:clr>
        </p15:guide>
        <p15:guide id="5" pos="38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171E45"/>
    <a:srgbClr val="90C4EA"/>
    <a:srgbClr val="B2B2B2"/>
    <a:srgbClr val="F1F3F2"/>
    <a:srgbClr val="DADADA"/>
    <a:srgbClr val="F07F3C"/>
    <a:srgbClr val="00AEEF"/>
    <a:srgbClr val="F9B122"/>
    <a:srgbClr val="1732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78" d="100"/>
          <a:sy n="78" d="100"/>
        </p:scale>
        <p:origin x="220" y="48"/>
      </p:cViewPr>
      <p:guideLst>
        <p:guide orient="horz" pos="1249"/>
        <p:guide pos="3833"/>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25520661916494E-2"/>
          <c:y val="6.2540678114948456E-2"/>
          <c:w val="0.96607053294004097"/>
          <c:h val="0.72339045983813299"/>
        </c:manualLayout>
      </c:layout>
      <c:barChart>
        <c:barDir val="col"/>
        <c:grouping val="clustered"/>
        <c:varyColors val="0"/>
        <c:ser>
          <c:idx val="0"/>
          <c:order val="0"/>
          <c:tx>
            <c:strRef>
              <c:f>Sheet1!$B$1</c:f>
              <c:strCache>
                <c:ptCount val="1"/>
                <c:pt idx="0">
                  <c:v>30-Jun-072</c:v>
                </c:pt>
              </c:strCache>
            </c:strRef>
          </c:tx>
          <c:spPr>
            <a:solidFill>
              <a:schemeClr val="accent3">
                <a:lumMod val="20000"/>
                <a:lumOff val="80000"/>
              </a:schemeClr>
            </a:solidFill>
            <a:ln w="12700">
              <a:noFill/>
              <a:prstDash val="dash"/>
            </a:ln>
            <a:effectLst/>
          </c:spPr>
          <c:invertIfNegative val="0"/>
          <c:dPt>
            <c:idx val="0"/>
            <c:invertIfNegative val="0"/>
            <c:bubble3D val="0"/>
            <c:spPr>
              <a:solidFill>
                <a:schemeClr val="bg1"/>
              </a:solidFill>
              <a:ln w="12700">
                <a:solidFill>
                  <a:srgbClr val="171E45"/>
                </a:solidFill>
                <a:prstDash val="dash"/>
              </a:ln>
              <a:effectLst/>
            </c:spPr>
            <c:extLst>
              <c:ext xmlns:c16="http://schemas.microsoft.com/office/drawing/2014/chart" uri="{C3380CC4-5D6E-409C-BE32-E72D297353CC}">
                <c16:uniqueId val="{00000001-5861-43E6-BB81-A000874DD9D1}"/>
              </c:ext>
            </c:extLst>
          </c:dPt>
          <c:dPt>
            <c:idx val="1"/>
            <c:invertIfNegative val="0"/>
            <c:bubble3D val="0"/>
            <c:spPr>
              <a:solidFill>
                <a:schemeClr val="bg1"/>
              </a:solidFill>
              <a:ln w="12700">
                <a:solidFill>
                  <a:schemeClr val="accent2"/>
                </a:solidFill>
                <a:prstDash val="dash"/>
              </a:ln>
              <a:effectLst/>
            </c:spPr>
            <c:extLst>
              <c:ext xmlns:c16="http://schemas.microsoft.com/office/drawing/2014/chart" uri="{C3380CC4-5D6E-409C-BE32-E72D297353CC}">
                <c16:uniqueId val="{00000003-5861-43E6-BB81-A000874DD9D1}"/>
              </c:ext>
            </c:extLst>
          </c:dPt>
          <c:dPt>
            <c:idx val="2"/>
            <c:invertIfNegative val="0"/>
            <c:bubble3D val="0"/>
            <c:spPr>
              <a:solidFill>
                <a:schemeClr val="bg1"/>
              </a:solidFill>
              <a:ln w="12700">
                <a:solidFill>
                  <a:schemeClr val="accent3"/>
                </a:solidFill>
                <a:prstDash val="dash"/>
              </a:ln>
              <a:effectLst/>
            </c:spPr>
            <c:extLst>
              <c:ext xmlns:c16="http://schemas.microsoft.com/office/drawing/2014/chart" uri="{C3380CC4-5D6E-409C-BE32-E72D297353CC}">
                <c16:uniqueId val="{00000005-5861-43E6-BB81-A000874DD9D1}"/>
              </c:ext>
            </c:extLst>
          </c:dPt>
          <c:dPt>
            <c:idx val="3"/>
            <c:invertIfNegative val="0"/>
            <c:bubble3D val="0"/>
            <c:spPr>
              <a:solidFill>
                <a:schemeClr val="bg1"/>
              </a:solidFill>
              <a:ln w="12700">
                <a:solidFill>
                  <a:schemeClr val="accent4"/>
                </a:solidFill>
                <a:prstDash val="dash"/>
              </a:ln>
              <a:effectLst/>
            </c:spPr>
            <c:extLst>
              <c:ext xmlns:c16="http://schemas.microsoft.com/office/drawing/2014/chart" uri="{C3380CC4-5D6E-409C-BE32-E72D297353CC}">
                <c16:uniqueId val="{00000007-5861-43E6-BB81-A000874DD9D1}"/>
              </c:ext>
            </c:extLst>
          </c:dPt>
          <c:dPt>
            <c:idx val="4"/>
            <c:invertIfNegative val="0"/>
            <c:bubble3D val="0"/>
            <c:spPr>
              <a:solidFill>
                <a:schemeClr val="bg1"/>
              </a:solidFill>
              <a:ln w="12700">
                <a:solidFill>
                  <a:schemeClr val="accent5"/>
                </a:solidFill>
                <a:prstDash val="dash"/>
              </a:ln>
              <a:effectLst/>
            </c:spPr>
            <c:extLst>
              <c:ext xmlns:c16="http://schemas.microsoft.com/office/drawing/2014/chart" uri="{C3380CC4-5D6E-409C-BE32-E72D297353CC}">
                <c16:uniqueId val="{00000009-5861-43E6-BB81-A000874DD9D1}"/>
              </c:ext>
            </c:extLst>
          </c:dPt>
          <c:dPt>
            <c:idx val="5"/>
            <c:invertIfNegative val="0"/>
            <c:bubble3D val="0"/>
            <c:spPr>
              <a:solidFill>
                <a:schemeClr val="bg1"/>
              </a:solidFill>
              <a:ln w="12700">
                <a:solidFill>
                  <a:schemeClr val="accent6"/>
                </a:solidFill>
                <a:prstDash val="dash"/>
              </a:ln>
              <a:effectLst/>
            </c:spPr>
            <c:extLst>
              <c:ext xmlns:c16="http://schemas.microsoft.com/office/drawing/2014/chart" uri="{C3380CC4-5D6E-409C-BE32-E72D297353CC}">
                <c16:uniqueId val="{0000000B-5861-43E6-BB81-A000874DD9D1}"/>
              </c:ext>
            </c:extLst>
          </c:dPt>
          <c:dPt>
            <c:idx val="6"/>
            <c:invertIfNegative val="0"/>
            <c:bubble3D val="0"/>
            <c:spPr>
              <a:solidFill>
                <a:schemeClr val="bg1"/>
              </a:solidFill>
              <a:ln w="12700">
                <a:solidFill>
                  <a:srgbClr val="90C4EA"/>
                </a:solidFill>
                <a:prstDash val="dash"/>
              </a:ln>
              <a:effectLst/>
            </c:spPr>
            <c:extLst>
              <c:ext xmlns:c16="http://schemas.microsoft.com/office/drawing/2014/chart" uri="{C3380CC4-5D6E-409C-BE32-E72D297353CC}">
                <c16:uniqueId val="{0000000D-5861-43E6-BB81-A000874DD9D1}"/>
              </c:ext>
            </c:extLst>
          </c:dPt>
          <c:dPt>
            <c:idx val="7"/>
            <c:invertIfNegative val="0"/>
            <c:bubble3D val="0"/>
            <c:spPr>
              <a:solidFill>
                <a:schemeClr val="bg1"/>
              </a:solidFill>
              <a:ln w="12700">
                <a:solidFill>
                  <a:srgbClr val="F07F3C"/>
                </a:solidFill>
                <a:prstDash val="dash"/>
              </a:ln>
              <a:effectLst/>
            </c:spPr>
            <c:extLst>
              <c:ext xmlns:c16="http://schemas.microsoft.com/office/drawing/2014/chart" uri="{C3380CC4-5D6E-409C-BE32-E72D297353CC}">
                <c16:uniqueId val="{0000000F-5861-43E6-BB81-A000874DD9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Nova Cond" panose="020B0506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JPMorgan</c:v>
                </c:pt>
                <c:pt idx="1">
                  <c:v>RBC</c:v>
                </c:pt>
                <c:pt idx="2">
                  <c:v>Goldman</c:v>
                </c:pt>
                <c:pt idx="3">
                  <c:v>HSBC</c:v>
                </c:pt>
                <c:pt idx="4">
                  <c:v>NatWest</c:v>
                </c:pt>
                <c:pt idx="5">
                  <c:v>UBS</c:v>
                </c:pt>
                <c:pt idx="6">
                  <c:v>Barclays</c:v>
                </c:pt>
                <c:pt idx="7">
                  <c:v>SocGen</c:v>
                </c:pt>
              </c:strCache>
            </c:strRef>
          </c:cat>
          <c:val>
            <c:numRef>
              <c:f>Sheet1!$B$2:$B$9</c:f>
              <c:numCache>
                <c:formatCode>General</c:formatCode>
                <c:ptCount val="8"/>
                <c:pt idx="0">
                  <c:v>176</c:v>
                </c:pt>
                <c:pt idx="1">
                  <c:v>72</c:v>
                </c:pt>
                <c:pt idx="2">
                  <c:v>100</c:v>
                </c:pt>
                <c:pt idx="3">
                  <c:v>228</c:v>
                </c:pt>
                <c:pt idx="4">
                  <c:v>128</c:v>
                </c:pt>
                <c:pt idx="5">
                  <c:v>135</c:v>
                </c:pt>
                <c:pt idx="6">
                  <c:v>97</c:v>
                </c:pt>
                <c:pt idx="7">
                  <c:v>91</c:v>
                </c:pt>
              </c:numCache>
            </c:numRef>
          </c:val>
          <c:extLst>
            <c:ext xmlns:c16="http://schemas.microsoft.com/office/drawing/2014/chart" uri="{C3380CC4-5D6E-409C-BE32-E72D297353CC}">
              <c16:uniqueId val="{00000010-5861-43E6-BB81-A000874DD9D1}"/>
            </c:ext>
          </c:extLst>
        </c:ser>
        <c:ser>
          <c:idx val="1"/>
          <c:order val="1"/>
          <c:tx>
            <c:strRef>
              <c:f>Sheet1!$C$1</c:f>
              <c:strCache>
                <c:ptCount val="1"/>
                <c:pt idx="0">
                  <c:v>31-Oct-23</c:v>
                </c:pt>
              </c:strCache>
            </c:strRef>
          </c:tx>
          <c:spPr>
            <a:solidFill>
              <a:schemeClr val="accent2"/>
            </a:solidFill>
            <a:ln w="6350">
              <a:solidFill>
                <a:schemeClr val="accent5"/>
              </a:solidFill>
              <a:prstDash val="solid"/>
            </a:ln>
            <a:effectLst/>
          </c:spPr>
          <c:invertIfNegative val="0"/>
          <c:dPt>
            <c:idx val="0"/>
            <c:invertIfNegative val="0"/>
            <c:bubble3D val="0"/>
            <c:spPr>
              <a:solidFill>
                <a:schemeClr val="tx1"/>
              </a:solidFill>
              <a:ln w="6350">
                <a:solidFill>
                  <a:srgbClr val="171E45"/>
                </a:solidFill>
                <a:prstDash val="solid"/>
              </a:ln>
              <a:effectLst/>
            </c:spPr>
            <c:extLst>
              <c:ext xmlns:c16="http://schemas.microsoft.com/office/drawing/2014/chart" uri="{C3380CC4-5D6E-409C-BE32-E72D297353CC}">
                <c16:uniqueId val="{00000012-5861-43E6-BB81-A000874DD9D1}"/>
              </c:ext>
            </c:extLst>
          </c:dPt>
          <c:dPt>
            <c:idx val="1"/>
            <c:invertIfNegative val="0"/>
            <c:bubble3D val="0"/>
            <c:spPr>
              <a:solidFill>
                <a:schemeClr val="accent2"/>
              </a:solidFill>
              <a:ln w="6350">
                <a:solidFill>
                  <a:schemeClr val="accent2"/>
                </a:solidFill>
                <a:prstDash val="solid"/>
              </a:ln>
              <a:effectLst/>
            </c:spPr>
            <c:extLst>
              <c:ext xmlns:c16="http://schemas.microsoft.com/office/drawing/2014/chart" uri="{C3380CC4-5D6E-409C-BE32-E72D297353CC}">
                <c16:uniqueId val="{00000014-5861-43E6-BB81-A000874DD9D1}"/>
              </c:ext>
            </c:extLst>
          </c:dPt>
          <c:dPt>
            <c:idx val="2"/>
            <c:invertIfNegative val="0"/>
            <c:bubble3D val="0"/>
            <c:spPr>
              <a:solidFill>
                <a:schemeClr val="accent3"/>
              </a:solidFill>
              <a:ln w="6350">
                <a:solidFill>
                  <a:schemeClr val="accent3"/>
                </a:solidFill>
                <a:prstDash val="solid"/>
              </a:ln>
              <a:effectLst/>
            </c:spPr>
            <c:extLst>
              <c:ext xmlns:c16="http://schemas.microsoft.com/office/drawing/2014/chart" uri="{C3380CC4-5D6E-409C-BE32-E72D297353CC}">
                <c16:uniqueId val="{00000016-5861-43E6-BB81-A000874DD9D1}"/>
              </c:ext>
            </c:extLst>
          </c:dPt>
          <c:dPt>
            <c:idx val="3"/>
            <c:invertIfNegative val="0"/>
            <c:bubble3D val="0"/>
            <c:spPr>
              <a:solidFill>
                <a:schemeClr val="accent4"/>
              </a:solidFill>
              <a:ln w="6350">
                <a:solidFill>
                  <a:schemeClr val="accent4"/>
                </a:solidFill>
                <a:prstDash val="solid"/>
              </a:ln>
              <a:effectLst/>
            </c:spPr>
            <c:extLst>
              <c:ext xmlns:c16="http://schemas.microsoft.com/office/drawing/2014/chart" uri="{C3380CC4-5D6E-409C-BE32-E72D297353CC}">
                <c16:uniqueId val="{00000018-5861-43E6-BB81-A000874DD9D1}"/>
              </c:ext>
            </c:extLst>
          </c:dPt>
          <c:dPt>
            <c:idx val="4"/>
            <c:invertIfNegative val="0"/>
            <c:bubble3D val="0"/>
            <c:spPr>
              <a:solidFill>
                <a:schemeClr val="accent5"/>
              </a:solidFill>
              <a:ln w="6350">
                <a:solidFill>
                  <a:schemeClr val="accent5"/>
                </a:solidFill>
                <a:prstDash val="solid"/>
              </a:ln>
              <a:effectLst/>
            </c:spPr>
            <c:extLst>
              <c:ext xmlns:c16="http://schemas.microsoft.com/office/drawing/2014/chart" uri="{C3380CC4-5D6E-409C-BE32-E72D297353CC}">
                <c16:uniqueId val="{0000001A-5861-43E6-BB81-A000874DD9D1}"/>
              </c:ext>
            </c:extLst>
          </c:dPt>
          <c:dPt>
            <c:idx val="5"/>
            <c:invertIfNegative val="0"/>
            <c:bubble3D val="0"/>
            <c:spPr>
              <a:solidFill>
                <a:schemeClr val="accent6"/>
              </a:solidFill>
              <a:ln w="6350">
                <a:solidFill>
                  <a:schemeClr val="accent6"/>
                </a:solidFill>
                <a:prstDash val="solid"/>
              </a:ln>
              <a:effectLst/>
            </c:spPr>
            <c:extLst>
              <c:ext xmlns:c16="http://schemas.microsoft.com/office/drawing/2014/chart" uri="{C3380CC4-5D6E-409C-BE32-E72D297353CC}">
                <c16:uniqueId val="{0000001C-5861-43E6-BB81-A000874DD9D1}"/>
              </c:ext>
            </c:extLst>
          </c:dPt>
          <c:dPt>
            <c:idx val="6"/>
            <c:invertIfNegative val="0"/>
            <c:bubble3D val="0"/>
            <c:spPr>
              <a:solidFill>
                <a:srgbClr val="90C4EA"/>
              </a:solidFill>
              <a:ln w="6350">
                <a:solidFill>
                  <a:srgbClr val="90C4EA"/>
                </a:solidFill>
                <a:prstDash val="solid"/>
              </a:ln>
              <a:effectLst/>
            </c:spPr>
            <c:extLst>
              <c:ext xmlns:c16="http://schemas.microsoft.com/office/drawing/2014/chart" uri="{C3380CC4-5D6E-409C-BE32-E72D297353CC}">
                <c16:uniqueId val="{0000001E-5861-43E6-BB81-A000874DD9D1}"/>
              </c:ext>
            </c:extLst>
          </c:dPt>
          <c:dPt>
            <c:idx val="7"/>
            <c:invertIfNegative val="0"/>
            <c:bubble3D val="0"/>
            <c:spPr>
              <a:solidFill>
                <a:srgbClr val="F07F3C"/>
              </a:solidFill>
              <a:ln w="6350">
                <a:solidFill>
                  <a:srgbClr val="F07F3C"/>
                </a:solidFill>
                <a:prstDash val="solid"/>
              </a:ln>
              <a:effectLst/>
            </c:spPr>
            <c:extLst>
              <c:ext xmlns:c16="http://schemas.microsoft.com/office/drawing/2014/chart" uri="{C3380CC4-5D6E-409C-BE32-E72D297353CC}">
                <c16:uniqueId val="{00000020-5861-43E6-BB81-A000874DD9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Nova Cond" panose="020B0506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JPMorgan</c:v>
                </c:pt>
                <c:pt idx="1">
                  <c:v>RBC</c:v>
                </c:pt>
                <c:pt idx="2">
                  <c:v>Goldman</c:v>
                </c:pt>
                <c:pt idx="3">
                  <c:v>HSBC</c:v>
                </c:pt>
                <c:pt idx="4">
                  <c:v>NatWest</c:v>
                </c:pt>
                <c:pt idx="5">
                  <c:v>UBS</c:v>
                </c:pt>
                <c:pt idx="6">
                  <c:v>Barclays</c:v>
                </c:pt>
                <c:pt idx="7">
                  <c:v>SocGen</c:v>
                </c:pt>
              </c:strCache>
            </c:strRef>
          </c:cat>
          <c:val>
            <c:numRef>
              <c:f>Sheet1!$C$2:$C$9</c:f>
              <c:numCache>
                <c:formatCode>General</c:formatCode>
                <c:ptCount val="8"/>
                <c:pt idx="0">
                  <c:v>561</c:v>
                </c:pt>
                <c:pt idx="1">
                  <c:v>155</c:v>
                </c:pt>
                <c:pt idx="2">
                  <c:v>144</c:v>
                </c:pt>
                <c:pt idx="3">
                  <c:v>194</c:v>
                </c:pt>
                <c:pt idx="4">
                  <c:v>27</c:v>
                </c:pt>
                <c:pt idx="5">
                  <c:v>112</c:v>
                </c:pt>
                <c:pt idx="6">
                  <c:v>33</c:v>
                </c:pt>
                <c:pt idx="7">
                  <c:v>25</c:v>
                </c:pt>
              </c:numCache>
            </c:numRef>
          </c:val>
          <c:extLst>
            <c:ext xmlns:c16="http://schemas.microsoft.com/office/drawing/2014/chart" uri="{C3380CC4-5D6E-409C-BE32-E72D297353CC}">
              <c16:uniqueId val="{00000021-5861-43E6-BB81-A000874DD9D1}"/>
            </c:ext>
          </c:extLst>
        </c:ser>
        <c:dLbls>
          <c:dLblPos val="outEnd"/>
          <c:showLegendKey val="0"/>
          <c:showVal val="1"/>
          <c:showCatName val="0"/>
          <c:showSerName val="0"/>
          <c:showPercent val="0"/>
          <c:showBubbleSize val="0"/>
        </c:dLbls>
        <c:gapWidth val="139"/>
        <c:overlap val="-77"/>
        <c:axId val="509570008"/>
        <c:axId val="509564912"/>
      </c:barChart>
      <c:catAx>
        <c:axId val="509570008"/>
        <c:scaling>
          <c:orientation val="minMax"/>
        </c:scaling>
        <c:delete val="1"/>
        <c:axPos val="b"/>
        <c:numFmt formatCode="General" sourceLinked="1"/>
        <c:majorTickMark val="out"/>
        <c:minorTickMark val="none"/>
        <c:tickLblPos val="nextTo"/>
        <c:crossAx val="509564912"/>
        <c:crosses val="autoZero"/>
        <c:auto val="1"/>
        <c:lblAlgn val="ctr"/>
        <c:lblOffset val="100"/>
        <c:noMultiLvlLbl val="0"/>
      </c:catAx>
      <c:valAx>
        <c:axId val="509564912"/>
        <c:scaling>
          <c:orientation val="minMax"/>
          <c:max val="700"/>
        </c:scaling>
        <c:delete val="1"/>
        <c:axPos val="l"/>
        <c:numFmt formatCode="General" sourceLinked="1"/>
        <c:majorTickMark val="out"/>
        <c:minorTickMark val="none"/>
        <c:tickLblPos val="nextTo"/>
        <c:crossAx val="509570008"/>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sz="900">
          <a:solidFill>
            <a:schemeClr val="tx1"/>
          </a:solidFill>
          <a:latin typeface="Arial Nova Cond" panose="020B0506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4051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271" y="0"/>
            <a:ext cx="4302231" cy="340514"/>
          </a:xfrm>
          <a:prstGeom prst="rect">
            <a:avLst/>
          </a:prstGeom>
        </p:spPr>
        <p:txBody>
          <a:bodyPr vert="horz" lIns="91440" tIns="45720" rIns="91440" bIns="45720" rtlCol="0"/>
          <a:lstStyle>
            <a:lvl1pPr algn="r">
              <a:defRPr sz="1200"/>
            </a:lvl1pPr>
          </a:lstStyle>
          <a:p>
            <a:fld id="{D7615D9D-0CA8-406B-81A8-11C622FD94BE}" type="datetimeFigureOut">
              <a:rPr lang="en-GB" smtClean="0"/>
              <a:t>16/04/2024</a:t>
            </a:fld>
            <a:endParaRPr lang="en-GB"/>
          </a:p>
        </p:txBody>
      </p:sp>
      <p:sp>
        <p:nvSpPr>
          <p:cNvPr id="4" name="Slide Image Placeholder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823" y="3271146"/>
            <a:ext cx="7942580" cy="267682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7161"/>
            <a:ext cx="4302231" cy="3405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271" y="6457161"/>
            <a:ext cx="4302231" cy="340514"/>
          </a:xfrm>
          <a:prstGeom prst="rect">
            <a:avLst/>
          </a:prstGeom>
        </p:spPr>
        <p:txBody>
          <a:bodyPr vert="horz" lIns="91440" tIns="45720" rIns="91440" bIns="45720" rtlCol="0" anchor="b"/>
          <a:lstStyle>
            <a:lvl1pPr algn="r">
              <a:defRPr sz="1200"/>
            </a:lvl1pPr>
          </a:lstStyle>
          <a:p>
            <a:fld id="{E11C759E-DFB5-447A-B2D1-EA827FC1F878}" type="slidenum">
              <a:rPr lang="en-GB" smtClean="0"/>
              <a:t>‹#›</a:t>
            </a:fld>
            <a:endParaRPr lang="en-GB"/>
          </a:p>
        </p:txBody>
      </p:sp>
    </p:spTree>
    <p:extLst>
      <p:ext uri="{BB962C8B-B14F-4D97-AF65-F5344CB8AC3E}">
        <p14:creationId xmlns:p14="http://schemas.microsoft.com/office/powerpoint/2010/main" val="898886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T:\09. Teams\Content\Pitch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powerpoint</a:t>
            </a:r>
            <a:r>
              <a:rPr lang="en-GB" sz="1200" dirty="0">
                <a:effectLst/>
                <a:latin typeface="Calibri" panose="020F0502020204030204" pitchFamily="34" charset="0"/>
                <a:ea typeface="Calibri" panose="020F0502020204030204" pitchFamily="34" charset="0"/>
                <a:cs typeface="Times New Roman" panose="02020603050405020304" pitchFamily="18" charset="0"/>
              </a:rPr>
              <a:t>\Private client\ 05-2021_Pitch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PowerPoint_Slide</a:t>
            </a:r>
            <a:r>
              <a:rPr lang="en-GB" sz="1200" dirty="0">
                <a:effectLst/>
                <a:latin typeface="Calibri" panose="020F0502020204030204" pitchFamily="34" charset="0"/>
                <a:ea typeface="Calibri" panose="020F0502020204030204" pitchFamily="34" charset="0"/>
                <a:cs typeface="Times New Roman" panose="02020603050405020304" pitchFamily="18" charset="0"/>
              </a:rPr>
              <a:t> log</a:t>
            </a:r>
          </a:p>
          <a:p>
            <a:r>
              <a:rPr lang="en-GB" sz="1200" b="0" i="0" u="none" strike="noStrike" dirty="0">
                <a:solidFill>
                  <a:srgbClr val="000000"/>
                </a:solidFill>
                <a:effectLst/>
                <a:latin typeface="Calibri" panose="020F0502020204030204" pitchFamily="34" charset="0"/>
              </a:rPr>
              <a:t>Core25</a:t>
            </a:r>
            <a:endParaRPr lang="en-GB" dirty="0"/>
          </a:p>
          <a:p>
            <a:endParaRPr lang="en-GB" dirty="0"/>
          </a:p>
          <a:p>
            <a:r>
              <a:rPr lang="en-US" sz="1200" kern="1200" dirty="0">
                <a:solidFill>
                  <a:schemeClr val="tx1"/>
                </a:solidFill>
                <a:effectLst/>
                <a:latin typeface="+mn-lt"/>
                <a:ea typeface="+mn-ea"/>
                <a:cs typeface="+mn-cs"/>
              </a:rPr>
              <a:t>A FTSE 250 company – This gives our clients comfort knowing that we subscribe to one of the most respected set of admission and disclosure standards on the most well-known stock exchange.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Stable teams underpin advice built around long-term relationships. The vast majority of our professional wealth advisers have been with us for over five years and have qualifications beyond accredited standards.</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31 offices – Our 31 offices across the UK and Ireland create a strong presence and enable us to combine the best of local understanding with national scale and perspective.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Founded in 1762 – Having been through all market conditions you can have peace of mind that RBC Brewin Dolphin is managed for the future.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£42 billion FUM – 57,000 private clients trust us to look after their wealth.  Typically our clients stay with us throughout their lifetime with many of our relationships spanning generations as we help manage the transfer of wealth.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also recognized by independent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parties for our investment expertise and have won awards. </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C759E-DFB5-447A-B2D1-EA827FC1F8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67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6627C-641F-41AC-AE23-09AABD504269}"/>
              </a:ext>
            </a:extLst>
          </p:cNvPr>
          <p:cNvSpPr>
            <a:spLocks noGrp="1"/>
          </p:cNvSpPr>
          <p:nvPr>
            <p:ph type="title"/>
          </p:nvPr>
        </p:nvSpPr>
        <p:spPr>
          <a:xfrm>
            <a:off x="4356887" y="3022541"/>
            <a:ext cx="3456000" cy="800219"/>
          </a:xfrm>
          <a:prstGeom prst="rect">
            <a:avLst/>
          </a:prstGeom>
        </p:spPr>
        <p:txBody>
          <a:bodyPr anchor="ctr" anchorCtr="1"/>
          <a:lstStyle>
            <a:lvl1pPr algn="ctr">
              <a:defRPr sz="2600">
                <a:solidFill>
                  <a:srgbClr val="171E45"/>
                </a:solidFill>
                <a:latin typeface="Times New Roman" panose="02020603050405020304" pitchFamily="18" charset="0"/>
                <a:cs typeface="Times New Roman" panose="02020603050405020304" pitchFamily="18"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679B569C-A97B-4DED-8EFA-8D1F995CA6F5}"/>
              </a:ext>
            </a:extLst>
          </p:cNvPr>
          <p:cNvSpPr>
            <a:spLocks noGrp="1"/>
          </p:cNvSpPr>
          <p:nvPr>
            <p:ph type="dt" sz="half" idx="11"/>
          </p:nvPr>
        </p:nvSpPr>
        <p:spPr>
          <a:xfrm>
            <a:off x="4684634" y="4431342"/>
            <a:ext cx="2800506" cy="215444"/>
          </a:xfrm>
          <a:prstGeom prst="rect">
            <a:avLst/>
          </a:prstGeom>
        </p:spPr>
        <p:txBody>
          <a:bodyPr/>
          <a:lstStyle>
            <a:lvl1pPr algn="ctr">
              <a:defRPr sz="1400">
                <a:solidFill>
                  <a:srgbClr val="171E45"/>
                </a:solidFill>
                <a:latin typeface="Arial Nova Light" panose="020B0304020202020204" pitchFamily="34" charset="0"/>
              </a:defRPr>
            </a:lvl1pPr>
          </a:lstStyle>
          <a:p>
            <a:fld id="{EFEF29DD-2667-4647-85A6-33F38F0FCE2F}" type="datetime3">
              <a:rPr lang="en-GB" smtClean="0"/>
              <a:pPr/>
              <a:t>16 April, 2024</a:t>
            </a:fld>
            <a:endParaRPr lang="en-US" dirty="0"/>
          </a:p>
        </p:txBody>
      </p:sp>
      <p:sp>
        <p:nvSpPr>
          <p:cNvPr id="9" name="Text Placeholder 8">
            <a:extLst>
              <a:ext uri="{FF2B5EF4-FFF2-40B4-BE49-F238E27FC236}">
                <a16:creationId xmlns:a16="http://schemas.microsoft.com/office/drawing/2014/main" id="{AD4CE399-8D3F-4825-0D4A-E62C52D62DAB}"/>
              </a:ext>
            </a:extLst>
          </p:cNvPr>
          <p:cNvSpPr>
            <a:spLocks noGrp="1"/>
          </p:cNvSpPr>
          <p:nvPr>
            <p:ph type="body" sz="quarter" idx="12"/>
          </p:nvPr>
        </p:nvSpPr>
        <p:spPr>
          <a:xfrm>
            <a:off x="4369904" y="3927475"/>
            <a:ext cx="3457575" cy="288000"/>
          </a:xfrm>
          <a:prstGeom prst="rect">
            <a:avLst/>
          </a:prstGeom>
        </p:spPr>
        <p:txBody>
          <a:bodyPr/>
          <a:lstStyle>
            <a:lvl1pPr algn="ctr">
              <a:defRPr>
                <a:solidFill>
                  <a:srgbClr val="009FE3"/>
                </a:solidFill>
                <a:latin typeface="Arial Nova Light" panose="020B03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50481769"/>
      </p:ext>
    </p:extLst>
  </p:cSld>
  <p:clrMapOvr>
    <a:masterClrMapping/>
  </p:clrMapOvr>
  <p:extLst>
    <p:ext uri="{DCECCB84-F9BA-43D5-87BE-67443E8EF086}">
      <p15:sldGuideLst xmlns:p15="http://schemas.microsoft.com/office/powerpoint/2012/main">
        <p15:guide id="1" orient="horz" pos="247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bullet-text columns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4D51D87-C9F8-400D-8C77-D4073E13E005}"/>
              </a:ext>
            </a:extLst>
          </p:cNvPr>
          <p:cNvSpPr>
            <a:spLocks noGrp="1"/>
          </p:cNvSpPr>
          <p:nvPr>
            <p:ph type="body" sz="quarter" idx="22" hasCustomPrompt="1"/>
          </p:nvPr>
        </p:nvSpPr>
        <p:spPr>
          <a:xfrm>
            <a:off x="648000" y="684000"/>
            <a:ext cx="10836000" cy="454025"/>
          </a:xfrm>
          <a:prstGeom prst="rect">
            <a:avLst/>
          </a:prstGeom>
          <a:ln>
            <a:noFill/>
          </a:ln>
        </p:spPr>
        <p:txBody>
          <a:bodyPr/>
          <a:lstStyle>
            <a:lvl1pPr marL="0" indent="0">
              <a:lnSpc>
                <a:spcPct val="100000"/>
              </a:lnSpc>
              <a:spcBef>
                <a:spcPts val="0"/>
              </a:spcBef>
              <a:buNone/>
              <a:defRPr sz="2600">
                <a:solidFill>
                  <a:srgbClr val="1732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GB" dirty="0"/>
              <a:t>Slide headline (three columns with bullet-text layout)</a:t>
            </a:r>
          </a:p>
        </p:txBody>
      </p:sp>
      <p:sp>
        <p:nvSpPr>
          <p:cNvPr id="5" name="Text Placeholder 16">
            <a:extLst>
              <a:ext uri="{FF2B5EF4-FFF2-40B4-BE49-F238E27FC236}">
                <a16:creationId xmlns:a16="http://schemas.microsoft.com/office/drawing/2014/main" id="{CA19A873-98D1-462F-B759-24729104B802}"/>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b="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6" name="Text Placeholder 2">
            <a:extLst>
              <a:ext uri="{FF2B5EF4-FFF2-40B4-BE49-F238E27FC236}">
                <a16:creationId xmlns:a16="http://schemas.microsoft.com/office/drawing/2014/main" id="{FB52B0AC-FD50-48AB-BC88-2B5F6922076A}"/>
              </a:ext>
            </a:extLst>
          </p:cNvPr>
          <p:cNvSpPr>
            <a:spLocks noGrp="1"/>
          </p:cNvSpPr>
          <p:nvPr>
            <p:ph type="body" sz="quarter" idx="24" hasCustomPrompt="1"/>
          </p:nvPr>
        </p:nvSpPr>
        <p:spPr>
          <a:xfrm>
            <a:off x="1769134" y="1995243"/>
            <a:ext cx="3060000" cy="304800"/>
          </a:xfrm>
          <a:prstGeom prst="rect">
            <a:avLst/>
          </a:prstGeom>
        </p:spPr>
        <p:txBody>
          <a:bodyPr/>
          <a:lstStyle>
            <a:lvl1pPr marL="0" indent="0">
              <a:lnSpc>
                <a:spcPct val="100000"/>
              </a:lnSpc>
              <a:spcBef>
                <a:spcPts val="0"/>
              </a:spcBef>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endParaRPr lang="en-GB" dirty="0"/>
          </a:p>
        </p:txBody>
      </p:sp>
      <p:sp>
        <p:nvSpPr>
          <p:cNvPr id="7" name="Text Placeholder 6">
            <a:extLst>
              <a:ext uri="{FF2B5EF4-FFF2-40B4-BE49-F238E27FC236}">
                <a16:creationId xmlns:a16="http://schemas.microsoft.com/office/drawing/2014/main" id="{8F0462A3-7E14-456A-9B9C-643BBAEBC7DF}"/>
              </a:ext>
            </a:extLst>
          </p:cNvPr>
          <p:cNvSpPr>
            <a:spLocks noGrp="1"/>
          </p:cNvSpPr>
          <p:nvPr>
            <p:ph type="body" sz="quarter" idx="25" hasCustomPrompt="1"/>
          </p:nvPr>
        </p:nvSpPr>
        <p:spPr>
          <a:xfrm>
            <a:off x="1769134" y="2322843"/>
            <a:ext cx="3060000" cy="3025551"/>
          </a:xfrm>
          <a:prstGeom prst="rect">
            <a:avLst/>
          </a:prstGeom>
        </p:spPr>
        <p:txBody>
          <a:bodyPr/>
          <a:lstStyle>
            <a:lvl1pPr marL="180000" indent="-180000">
              <a:lnSpc>
                <a:spcPct val="100000"/>
              </a:lnSpc>
              <a:spcBef>
                <a:spcPts val="0"/>
              </a:spcBef>
              <a:spcAft>
                <a:spcPts val="600"/>
              </a:spcAft>
              <a:buClr>
                <a:srgbClr val="009FE3"/>
              </a:buClr>
              <a:buFont typeface="Arial Nova Light" panose="020B0304020202020204" pitchFamily="34" charset="0"/>
              <a:buChar char="•"/>
              <a:defRPr lang="en-GB" sz="1400" b="0" kern="1200" dirty="0" smtClean="0">
                <a:solidFill>
                  <a:srgbClr val="051947"/>
                </a:solidFill>
                <a:latin typeface="Arial Nova Light" panose="020B0304020202020204" pitchFamily="34" charset="0"/>
                <a:ea typeface="+mn-ea"/>
                <a:cs typeface="Arial Nova Light" panose="020B0304020202020204" pitchFamily="34" charset="0"/>
              </a:defRPr>
            </a:lvl1pPr>
            <a:lvl2pPr marL="360000" indent="-180000">
              <a:lnSpc>
                <a:spcPct val="100000"/>
              </a:lnSpc>
              <a:spcBef>
                <a:spcPts val="0"/>
              </a:spcBef>
              <a:spcAft>
                <a:spcPts val="600"/>
              </a:spcAft>
              <a:buClr>
                <a:srgbClr val="009FE3"/>
              </a:buClr>
              <a:buFont typeface="Calibri" panose="020F0502020204030204" pitchFamily="34" charset="0"/>
              <a:buChar char="–"/>
              <a:defRPr sz="1400">
                <a:latin typeface="Arial Nova Light" panose="020B0304020202020204" pitchFamily="34" charset="0"/>
              </a:defRPr>
            </a:lvl2pPr>
            <a:lvl3pPr marL="540000" indent="-180000">
              <a:lnSpc>
                <a:spcPct val="100000"/>
              </a:lnSpc>
              <a:spcBef>
                <a:spcPts val="0"/>
              </a:spcBef>
              <a:spcAft>
                <a:spcPts val="600"/>
              </a:spcAft>
              <a:buClr>
                <a:srgbClr val="009FE3"/>
              </a:buClr>
              <a:buFont typeface="Wingdings" panose="05000000000000000000" pitchFamily="2" charset="2"/>
              <a:buChar char="§"/>
              <a:defRPr sz="1400">
                <a:latin typeface="Arial Nova Light" panose="020B0304020202020204" pitchFamily="34" charset="0"/>
              </a:defRPr>
            </a:lvl3pPr>
          </a:lstStyle>
          <a:p>
            <a:pPr lvl="0"/>
            <a:r>
              <a:rPr lang="en-US" dirty="0"/>
              <a:t>Click to add text</a:t>
            </a:r>
          </a:p>
          <a:p>
            <a:pPr lvl="1"/>
            <a:r>
              <a:rPr lang="en-GB" dirty="0"/>
              <a:t>Second level</a:t>
            </a:r>
          </a:p>
          <a:p>
            <a:pPr lvl="2"/>
            <a:r>
              <a:rPr lang="en-GB" dirty="0"/>
              <a:t>Third level</a:t>
            </a:r>
          </a:p>
        </p:txBody>
      </p:sp>
      <p:sp>
        <p:nvSpPr>
          <p:cNvPr id="18" name="Text Placeholder 2">
            <a:extLst>
              <a:ext uri="{FF2B5EF4-FFF2-40B4-BE49-F238E27FC236}">
                <a16:creationId xmlns:a16="http://schemas.microsoft.com/office/drawing/2014/main" id="{93ACD1FA-D6B4-4559-9759-5CAD4BBFF046}"/>
              </a:ext>
            </a:extLst>
          </p:cNvPr>
          <p:cNvSpPr>
            <a:spLocks noGrp="1"/>
          </p:cNvSpPr>
          <p:nvPr>
            <p:ph type="body" sz="quarter" idx="26" hasCustomPrompt="1"/>
          </p:nvPr>
        </p:nvSpPr>
        <p:spPr>
          <a:xfrm>
            <a:off x="5121359" y="1995243"/>
            <a:ext cx="3060000" cy="304800"/>
          </a:xfrm>
          <a:prstGeom prst="rect">
            <a:avLst/>
          </a:prstGeom>
        </p:spPr>
        <p:txBody>
          <a:bodyPr/>
          <a:lstStyle>
            <a:lvl1pPr marL="0" indent="0">
              <a:lnSpc>
                <a:spcPct val="100000"/>
              </a:lnSpc>
              <a:spcBef>
                <a:spcPts val="0"/>
              </a:spcBef>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endParaRPr lang="en-GB" dirty="0"/>
          </a:p>
        </p:txBody>
      </p:sp>
      <p:sp>
        <p:nvSpPr>
          <p:cNvPr id="19" name="Text Placeholder 6">
            <a:extLst>
              <a:ext uri="{FF2B5EF4-FFF2-40B4-BE49-F238E27FC236}">
                <a16:creationId xmlns:a16="http://schemas.microsoft.com/office/drawing/2014/main" id="{E54E3E7F-E7C8-4169-922B-54727478D4E3}"/>
              </a:ext>
            </a:extLst>
          </p:cNvPr>
          <p:cNvSpPr>
            <a:spLocks noGrp="1"/>
          </p:cNvSpPr>
          <p:nvPr>
            <p:ph type="body" sz="quarter" idx="27" hasCustomPrompt="1"/>
          </p:nvPr>
        </p:nvSpPr>
        <p:spPr>
          <a:xfrm>
            <a:off x="5121359" y="2322843"/>
            <a:ext cx="3060000" cy="3025551"/>
          </a:xfrm>
          <a:prstGeom prst="rect">
            <a:avLst/>
          </a:prstGeom>
        </p:spPr>
        <p:txBody>
          <a:bodyPr/>
          <a:lstStyle>
            <a:lvl1pPr marL="180000" indent="-180000">
              <a:lnSpc>
                <a:spcPct val="100000"/>
              </a:lnSpc>
              <a:spcBef>
                <a:spcPts val="0"/>
              </a:spcBef>
              <a:spcAft>
                <a:spcPts val="600"/>
              </a:spcAft>
              <a:buClr>
                <a:srgbClr val="009FE3"/>
              </a:buClr>
              <a:buFont typeface="Arial Nova Light" panose="020B0304020202020204" pitchFamily="34" charset="0"/>
              <a:buChar char="•"/>
              <a:defRPr lang="en-GB" sz="1400" b="0" kern="1200" dirty="0" smtClean="0">
                <a:solidFill>
                  <a:srgbClr val="051947"/>
                </a:solidFill>
                <a:latin typeface="Arial Nova Light" panose="020B0304020202020204" pitchFamily="34" charset="0"/>
                <a:ea typeface="+mn-ea"/>
                <a:cs typeface="Arial Nova Light" panose="020B0304020202020204" pitchFamily="34" charset="0"/>
              </a:defRPr>
            </a:lvl1pPr>
            <a:lvl2pPr marL="522900" indent="-342900">
              <a:defRPr lang="en-GB" sz="1400" kern="1200" dirty="0" smtClean="0">
                <a:solidFill>
                  <a:schemeClr val="tx1"/>
                </a:solidFill>
                <a:latin typeface="Arial Nova Light" panose="020B0304020202020204" pitchFamily="34" charset="0"/>
                <a:ea typeface="+mn-ea"/>
                <a:cs typeface="+mn-cs"/>
              </a:defRPr>
            </a:lvl2pPr>
            <a:lvl3pPr marL="702900" indent="-342900">
              <a:defRPr lang="en-GB" sz="1400" kern="1200" dirty="0">
                <a:solidFill>
                  <a:schemeClr val="tx1"/>
                </a:solidFill>
                <a:latin typeface="Arial Nova Light" panose="020B0304020202020204" pitchFamily="34" charset="0"/>
                <a:ea typeface="+mn-ea"/>
                <a:cs typeface="+mn-cs"/>
              </a:defRPr>
            </a:lvl3pPr>
          </a:lstStyle>
          <a:p>
            <a:pPr lvl="0"/>
            <a:r>
              <a:rPr lang="en-US" dirty="0"/>
              <a:t>Click to add text</a:t>
            </a:r>
          </a:p>
          <a:p>
            <a:pPr marL="360000" lvl="1" indent="-180000" algn="l" defTabSz="914400" rtl="0" eaLnBrk="1" latinLnBrk="0" hangingPunct="1">
              <a:lnSpc>
                <a:spcPct val="100000"/>
              </a:lnSpc>
              <a:spcBef>
                <a:spcPts val="0"/>
              </a:spcBef>
              <a:spcAft>
                <a:spcPts val="600"/>
              </a:spcAft>
              <a:buClr>
                <a:srgbClr val="009FE3"/>
              </a:buClr>
              <a:buFont typeface="Calibri" panose="020F0502020204030204" pitchFamily="34" charset="0"/>
              <a:buChar char="–"/>
            </a:pPr>
            <a:r>
              <a:rPr lang="en-GB" dirty="0"/>
              <a:t>Second level</a:t>
            </a:r>
          </a:p>
          <a:p>
            <a:pPr marL="540000" lvl="2" indent="-180000" algn="l" defTabSz="914400" rtl="0" eaLnBrk="1" latinLnBrk="0" hangingPunct="1">
              <a:lnSpc>
                <a:spcPct val="100000"/>
              </a:lnSpc>
              <a:spcBef>
                <a:spcPts val="0"/>
              </a:spcBef>
              <a:spcAft>
                <a:spcPts val="600"/>
              </a:spcAft>
              <a:buClr>
                <a:srgbClr val="009FE3"/>
              </a:buClr>
              <a:buFont typeface="Wingdings" panose="05000000000000000000" pitchFamily="2" charset="2"/>
              <a:buChar char="§"/>
            </a:pPr>
            <a:r>
              <a:rPr lang="en-GB" dirty="0"/>
              <a:t>Third level</a:t>
            </a:r>
          </a:p>
        </p:txBody>
      </p:sp>
      <p:sp>
        <p:nvSpPr>
          <p:cNvPr id="20" name="Text Placeholder 2">
            <a:extLst>
              <a:ext uri="{FF2B5EF4-FFF2-40B4-BE49-F238E27FC236}">
                <a16:creationId xmlns:a16="http://schemas.microsoft.com/office/drawing/2014/main" id="{51C3FEAD-7202-4FE1-BED2-20E2E064975D}"/>
              </a:ext>
            </a:extLst>
          </p:cNvPr>
          <p:cNvSpPr>
            <a:spLocks noGrp="1"/>
          </p:cNvSpPr>
          <p:nvPr>
            <p:ph type="body" sz="quarter" idx="28" hasCustomPrompt="1"/>
          </p:nvPr>
        </p:nvSpPr>
        <p:spPr>
          <a:xfrm>
            <a:off x="8424000" y="1995243"/>
            <a:ext cx="3060000" cy="304800"/>
          </a:xfrm>
          <a:prstGeom prst="rect">
            <a:avLst/>
          </a:prstGeom>
        </p:spPr>
        <p:txBody>
          <a:bodyPr/>
          <a:lstStyle>
            <a:lvl1pPr marL="0" indent="0">
              <a:lnSpc>
                <a:spcPct val="100000"/>
              </a:lnSpc>
              <a:spcBef>
                <a:spcPts val="0"/>
              </a:spcBef>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endParaRPr lang="en-GB" dirty="0"/>
          </a:p>
        </p:txBody>
      </p:sp>
      <p:sp>
        <p:nvSpPr>
          <p:cNvPr id="21" name="Text Placeholder 6">
            <a:extLst>
              <a:ext uri="{FF2B5EF4-FFF2-40B4-BE49-F238E27FC236}">
                <a16:creationId xmlns:a16="http://schemas.microsoft.com/office/drawing/2014/main" id="{BE25F28D-0765-427D-97C9-271C5222087A}"/>
              </a:ext>
            </a:extLst>
          </p:cNvPr>
          <p:cNvSpPr>
            <a:spLocks noGrp="1"/>
          </p:cNvSpPr>
          <p:nvPr>
            <p:ph type="body" sz="quarter" idx="29" hasCustomPrompt="1"/>
          </p:nvPr>
        </p:nvSpPr>
        <p:spPr>
          <a:xfrm>
            <a:off x="8424000" y="2322843"/>
            <a:ext cx="3060000" cy="3025551"/>
          </a:xfrm>
          <a:prstGeom prst="rect">
            <a:avLst/>
          </a:prstGeom>
        </p:spPr>
        <p:txBody>
          <a:bodyPr/>
          <a:lstStyle>
            <a:lvl1pPr marL="180000" indent="-180000">
              <a:lnSpc>
                <a:spcPct val="100000"/>
              </a:lnSpc>
              <a:spcBef>
                <a:spcPts val="0"/>
              </a:spcBef>
              <a:spcAft>
                <a:spcPts val="600"/>
              </a:spcAft>
              <a:buClr>
                <a:srgbClr val="009FE3"/>
              </a:buClr>
              <a:buFont typeface="Arial Nova Light" panose="020B0304020202020204" pitchFamily="34" charset="0"/>
              <a:buChar char="•"/>
              <a:defRPr lang="en-GB" sz="1400" b="0" kern="1200" dirty="0" smtClean="0">
                <a:solidFill>
                  <a:srgbClr val="051947"/>
                </a:solidFill>
                <a:latin typeface="Arial Nova Light" panose="020B0304020202020204" pitchFamily="34" charset="0"/>
                <a:ea typeface="+mn-ea"/>
                <a:cs typeface="Arial Nova Light" panose="020B0304020202020204" pitchFamily="34" charset="0"/>
              </a:defRPr>
            </a:lvl1pPr>
            <a:lvl2pPr marL="522900" indent="-342900">
              <a:defRPr lang="en-GB" sz="1400" kern="1200" dirty="0" smtClean="0">
                <a:solidFill>
                  <a:schemeClr val="tx1"/>
                </a:solidFill>
                <a:latin typeface="Arial Nova Light" panose="020B0304020202020204" pitchFamily="34" charset="0"/>
                <a:ea typeface="+mn-ea"/>
                <a:cs typeface="+mn-cs"/>
              </a:defRPr>
            </a:lvl2pPr>
            <a:lvl3pPr marL="702900" indent="-342900">
              <a:defRPr lang="en-GB" sz="1400" kern="1200" dirty="0" smtClean="0">
                <a:solidFill>
                  <a:schemeClr val="tx1"/>
                </a:solidFill>
                <a:latin typeface="Arial Nova Light" panose="020B0304020202020204" pitchFamily="34" charset="0"/>
                <a:ea typeface="+mn-ea"/>
                <a:cs typeface="+mn-cs"/>
              </a:defRPr>
            </a:lvl3pPr>
          </a:lstStyle>
          <a:p>
            <a:pPr lvl="0"/>
            <a:r>
              <a:rPr lang="en-US" dirty="0"/>
              <a:t>Click to add text</a:t>
            </a:r>
          </a:p>
          <a:p>
            <a:pPr marL="360000" lvl="1" indent="-180000" algn="l" defTabSz="914400" rtl="0" eaLnBrk="1" latinLnBrk="0" hangingPunct="1">
              <a:lnSpc>
                <a:spcPct val="100000"/>
              </a:lnSpc>
              <a:spcBef>
                <a:spcPts val="0"/>
              </a:spcBef>
              <a:spcAft>
                <a:spcPts val="600"/>
              </a:spcAft>
              <a:buClr>
                <a:srgbClr val="009FE3"/>
              </a:buClr>
              <a:buFont typeface="Calibri" panose="020F0502020204030204" pitchFamily="34" charset="0"/>
              <a:buChar char="–"/>
            </a:pPr>
            <a:r>
              <a:rPr lang="en-GB" dirty="0"/>
              <a:t>Second level</a:t>
            </a:r>
          </a:p>
          <a:p>
            <a:pPr marL="540000" lvl="2" indent="-180000" algn="l" defTabSz="914400" rtl="0" eaLnBrk="1" latinLnBrk="0" hangingPunct="1">
              <a:lnSpc>
                <a:spcPct val="100000"/>
              </a:lnSpc>
              <a:spcBef>
                <a:spcPts val="0"/>
              </a:spcBef>
              <a:spcAft>
                <a:spcPts val="600"/>
              </a:spcAft>
              <a:buClr>
                <a:srgbClr val="009FE3"/>
              </a:buClr>
              <a:buFont typeface="Wingdings" panose="05000000000000000000" pitchFamily="2" charset="2"/>
              <a:buChar char="§"/>
            </a:pPr>
            <a:r>
              <a:rPr lang="en-GB" dirty="0"/>
              <a:t>Third level</a:t>
            </a:r>
          </a:p>
          <a:p>
            <a:pPr lvl="0"/>
            <a:endParaRPr lang="en-GB" dirty="0"/>
          </a:p>
        </p:txBody>
      </p:sp>
      <p:sp>
        <p:nvSpPr>
          <p:cNvPr id="11" name="object 4">
            <a:extLst>
              <a:ext uri="{FF2B5EF4-FFF2-40B4-BE49-F238E27FC236}">
                <a16:creationId xmlns:a16="http://schemas.microsoft.com/office/drawing/2014/main" id="{D986E181-994F-487F-B29E-C482169B3755}"/>
              </a:ext>
            </a:extLst>
          </p:cNvPr>
          <p:cNvSpPr/>
          <p:nvPr userDrawn="1"/>
        </p:nvSpPr>
        <p:spPr>
          <a:xfrm>
            <a:off x="674688" y="1136649"/>
            <a:ext cx="10836000" cy="132087"/>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2" name="Text Placeholder 2">
            <a:extLst>
              <a:ext uri="{FF2B5EF4-FFF2-40B4-BE49-F238E27FC236}">
                <a16:creationId xmlns:a16="http://schemas.microsoft.com/office/drawing/2014/main" id="{C2AE800A-8B18-9CDC-1D24-15E6ADB6FAB0}"/>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4181501359"/>
      </p:ext>
    </p:extLst>
  </p:cSld>
  <p:clrMapOvr>
    <a:masterClrMapping/>
  </p:clrMapOvr>
  <p:extLst>
    <p:ext uri="{DCECCB84-F9BA-43D5-87BE-67443E8EF086}">
      <p15:sldGuideLst xmlns:p15="http://schemas.microsoft.com/office/powerpoint/2012/main">
        <p15:guide id="1" orient="horz" pos="1249" userDrawn="1">
          <p15:clr>
            <a:srgbClr val="FBAE40"/>
          </p15:clr>
        </p15:guide>
        <p15:guide id="2" pos="1111" userDrawn="1">
          <p15:clr>
            <a:srgbClr val="FBAE40"/>
          </p15:clr>
        </p15:guide>
        <p15:guide id="3" pos="72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ext columns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4D51D87-C9F8-400D-8C77-D4073E13E005}"/>
              </a:ext>
            </a:extLst>
          </p:cNvPr>
          <p:cNvSpPr>
            <a:spLocks noGrp="1"/>
          </p:cNvSpPr>
          <p:nvPr>
            <p:ph type="body" sz="quarter" idx="22" hasCustomPrompt="1"/>
          </p:nvPr>
        </p:nvSpPr>
        <p:spPr>
          <a:xfrm>
            <a:off x="648000" y="684000"/>
            <a:ext cx="10836000" cy="454025"/>
          </a:xfrm>
          <a:prstGeom prst="rect">
            <a:avLst/>
          </a:prstGeom>
          <a:ln>
            <a:noFill/>
          </a:ln>
        </p:spPr>
        <p:txBody>
          <a:bodyPr/>
          <a:lstStyle>
            <a:lvl1pPr marL="0" indent="0">
              <a:lnSpc>
                <a:spcPct val="100000"/>
              </a:lnSpc>
              <a:spcBef>
                <a:spcPts val="0"/>
              </a:spcBef>
              <a:buNone/>
              <a:defRPr sz="2600">
                <a:solidFill>
                  <a:srgbClr val="1732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GB" dirty="0"/>
              <a:t>Slide headline (three columns, text-only layout)</a:t>
            </a:r>
          </a:p>
        </p:txBody>
      </p:sp>
      <p:sp>
        <p:nvSpPr>
          <p:cNvPr id="5" name="Text Placeholder 16">
            <a:extLst>
              <a:ext uri="{FF2B5EF4-FFF2-40B4-BE49-F238E27FC236}">
                <a16:creationId xmlns:a16="http://schemas.microsoft.com/office/drawing/2014/main" id="{CA19A873-98D1-462F-B759-24729104B802}"/>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b="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6" name="Text Placeholder 2">
            <a:extLst>
              <a:ext uri="{FF2B5EF4-FFF2-40B4-BE49-F238E27FC236}">
                <a16:creationId xmlns:a16="http://schemas.microsoft.com/office/drawing/2014/main" id="{FB52B0AC-FD50-48AB-BC88-2B5F6922076A}"/>
              </a:ext>
            </a:extLst>
          </p:cNvPr>
          <p:cNvSpPr>
            <a:spLocks noGrp="1"/>
          </p:cNvSpPr>
          <p:nvPr>
            <p:ph type="body" sz="quarter" idx="24" hasCustomPrompt="1"/>
          </p:nvPr>
        </p:nvSpPr>
        <p:spPr>
          <a:xfrm>
            <a:off x="1769134" y="1995243"/>
            <a:ext cx="3060000" cy="304800"/>
          </a:xfrm>
          <a:prstGeom prst="rect">
            <a:avLst/>
          </a:prstGeom>
        </p:spPr>
        <p:txBody>
          <a:bodyPr/>
          <a:lstStyle>
            <a:lvl1pPr marL="0" indent="0">
              <a:lnSpc>
                <a:spcPct val="100000"/>
              </a:lnSpc>
              <a:spcBef>
                <a:spcPts val="0"/>
              </a:spcBef>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endParaRPr lang="en-GB" dirty="0"/>
          </a:p>
        </p:txBody>
      </p:sp>
      <p:sp>
        <p:nvSpPr>
          <p:cNvPr id="7" name="Text Placeholder 6">
            <a:extLst>
              <a:ext uri="{FF2B5EF4-FFF2-40B4-BE49-F238E27FC236}">
                <a16:creationId xmlns:a16="http://schemas.microsoft.com/office/drawing/2014/main" id="{8F0462A3-7E14-456A-9B9C-643BBAEBC7DF}"/>
              </a:ext>
            </a:extLst>
          </p:cNvPr>
          <p:cNvSpPr>
            <a:spLocks noGrp="1"/>
          </p:cNvSpPr>
          <p:nvPr>
            <p:ph type="body" sz="quarter" idx="25" hasCustomPrompt="1"/>
          </p:nvPr>
        </p:nvSpPr>
        <p:spPr>
          <a:xfrm>
            <a:off x="1769134" y="2322843"/>
            <a:ext cx="3060000" cy="3025551"/>
          </a:xfrm>
          <a:prstGeom prst="rect">
            <a:avLst/>
          </a:prstGeom>
        </p:spPr>
        <p:txBody>
          <a:bodyPr/>
          <a:lstStyle>
            <a:lvl1pPr marL="0" indent="0">
              <a:lnSpc>
                <a:spcPct val="100000"/>
              </a:lnSpc>
              <a:spcBef>
                <a:spcPts val="0"/>
              </a:spcBef>
              <a:spcAft>
                <a:spcPts val="600"/>
              </a:spcAft>
              <a:buNone/>
              <a:defRPr lang="en-GB" sz="1400" b="0" kern="1200" dirty="0" smtClean="0">
                <a:solidFill>
                  <a:srgbClr val="051947"/>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18" name="Text Placeholder 2">
            <a:extLst>
              <a:ext uri="{FF2B5EF4-FFF2-40B4-BE49-F238E27FC236}">
                <a16:creationId xmlns:a16="http://schemas.microsoft.com/office/drawing/2014/main" id="{93ACD1FA-D6B4-4559-9759-5CAD4BBFF046}"/>
              </a:ext>
            </a:extLst>
          </p:cNvPr>
          <p:cNvSpPr>
            <a:spLocks noGrp="1"/>
          </p:cNvSpPr>
          <p:nvPr>
            <p:ph type="body" sz="quarter" idx="26" hasCustomPrompt="1"/>
          </p:nvPr>
        </p:nvSpPr>
        <p:spPr>
          <a:xfrm>
            <a:off x="5121359" y="1995243"/>
            <a:ext cx="3060000" cy="304800"/>
          </a:xfrm>
          <a:prstGeom prst="rect">
            <a:avLst/>
          </a:prstGeom>
        </p:spPr>
        <p:txBody>
          <a:bodyPr/>
          <a:lstStyle>
            <a:lvl1pPr marL="0" indent="0">
              <a:lnSpc>
                <a:spcPct val="100000"/>
              </a:lnSpc>
              <a:spcBef>
                <a:spcPts val="0"/>
              </a:spcBef>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endParaRPr lang="en-GB" dirty="0"/>
          </a:p>
        </p:txBody>
      </p:sp>
      <p:sp>
        <p:nvSpPr>
          <p:cNvPr id="19" name="Text Placeholder 6">
            <a:extLst>
              <a:ext uri="{FF2B5EF4-FFF2-40B4-BE49-F238E27FC236}">
                <a16:creationId xmlns:a16="http://schemas.microsoft.com/office/drawing/2014/main" id="{E54E3E7F-E7C8-4169-922B-54727478D4E3}"/>
              </a:ext>
            </a:extLst>
          </p:cNvPr>
          <p:cNvSpPr>
            <a:spLocks noGrp="1"/>
          </p:cNvSpPr>
          <p:nvPr>
            <p:ph type="body" sz="quarter" idx="27" hasCustomPrompt="1"/>
          </p:nvPr>
        </p:nvSpPr>
        <p:spPr>
          <a:xfrm>
            <a:off x="5121359" y="2322843"/>
            <a:ext cx="3060000" cy="3025551"/>
          </a:xfrm>
          <a:prstGeom prst="rect">
            <a:avLst/>
          </a:prstGeom>
        </p:spPr>
        <p:txBody>
          <a:bodyPr/>
          <a:lstStyle>
            <a:lvl1pPr marL="0" indent="0">
              <a:lnSpc>
                <a:spcPct val="100000"/>
              </a:lnSpc>
              <a:spcBef>
                <a:spcPts val="0"/>
              </a:spcBef>
              <a:spcAft>
                <a:spcPts val="600"/>
              </a:spcAft>
              <a:buNone/>
              <a:defRPr lang="en-GB" sz="1400" b="0" kern="1200" dirty="0" smtClean="0">
                <a:solidFill>
                  <a:srgbClr val="051947"/>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20" name="Text Placeholder 2">
            <a:extLst>
              <a:ext uri="{FF2B5EF4-FFF2-40B4-BE49-F238E27FC236}">
                <a16:creationId xmlns:a16="http://schemas.microsoft.com/office/drawing/2014/main" id="{51C3FEAD-7202-4FE1-BED2-20E2E064975D}"/>
              </a:ext>
            </a:extLst>
          </p:cNvPr>
          <p:cNvSpPr>
            <a:spLocks noGrp="1"/>
          </p:cNvSpPr>
          <p:nvPr>
            <p:ph type="body" sz="quarter" idx="28" hasCustomPrompt="1"/>
          </p:nvPr>
        </p:nvSpPr>
        <p:spPr>
          <a:xfrm>
            <a:off x="8424000" y="1995243"/>
            <a:ext cx="3060000" cy="304800"/>
          </a:xfrm>
          <a:prstGeom prst="rect">
            <a:avLst/>
          </a:prstGeom>
        </p:spPr>
        <p:txBody>
          <a:bodyPr/>
          <a:lstStyle>
            <a:lvl1pPr marL="0" indent="0">
              <a:lnSpc>
                <a:spcPct val="100000"/>
              </a:lnSpc>
              <a:spcBef>
                <a:spcPts val="0"/>
              </a:spcBef>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endParaRPr lang="en-GB" dirty="0"/>
          </a:p>
        </p:txBody>
      </p:sp>
      <p:sp>
        <p:nvSpPr>
          <p:cNvPr id="21" name="Text Placeholder 6">
            <a:extLst>
              <a:ext uri="{FF2B5EF4-FFF2-40B4-BE49-F238E27FC236}">
                <a16:creationId xmlns:a16="http://schemas.microsoft.com/office/drawing/2014/main" id="{BE25F28D-0765-427D-97C9-271C5222087A}"/>
              </a:ext>
            </a:extLst>
          </p:cNvPr>
          <p:cNvSpPr>
            <a:spLocks noGrp="1"/>
          </p:cNvSpPr>
          <p:nvPr>
            <p:ph type="body" sz="quarter" idx="29" hasCustomPrompt="1"/>
          </p:nvPr>
        </p:nvSpPr>
        <p:spPr>
          <a:xfrm>
            <a:off x="8424000" y="2322843"/>
            <a:ext cx="3060000" cy="3025551"/>
          </a:xfrm>
          <a:prstGeom prst="rect">
            <a:avLst/>
          </a:prstGeom>
        </p:spPr>
        <p:txBody>
          <a:bodyPr/>
          <a:lstStyle>
            <a:lvl1pPr marL="0" indent="0">
              <a:lnSpc>
                <a:spcPct val="100000"/>
              </a:lnSpc>
              <a:spcBef>
                <a:spcPts val="0"/>
              </a:spcBef>
              <a:spcAft>
                <a:spcPts val="600"/>
              </a:spcAft>
              <a:buNone/>
              <a:defRPr lang="en-GB" sz="1400" b="0" kern="1200" dirty="0" smtClean="0">
                <a:solidFill>
                  <a:srgbClr val="051947"/>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11" name="object 4">
            <a:extLst>
              <a:ext uri="{FF2B5EF4-FFF2-40B4-BE49-F238E27FC236}">
                <a16:creationId xmlns:a16="http://schemas.microsoft.com/office/drawing/2014/main" id="{D986E181-994F-487F-B29E-C482169B3755}"/>
              </a:ext>
            </a:extLst>
          </p:cNvPr>
          <p:cNvSpPr/>
          <p:nvPr userDrawn="1"/>
        </p:nvSpPr>
        <p:spPr>
          <a:xfrm>
            <a:off x="674688" y="1136649"/>
            <a:ext cx="10836000" cy="132087"/>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2" name="Text Placeholder 2">
            <a:extLst>
              <a:ext uri="{FF2B5EF4-FFF2-40B4-BE49-F238E27FC236}">
                <a16:creationId xmlns:a16="http://schemas.microsoft.com/office/drawing/2014/main" id="{C05F86D7-F8E5-1645-BC1A-7367C9CAA57C}"/>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3166068753"/>
      </p:ext>
    </p:extLst>
  </p:cSld>
  <p:clrMapOvr>
    <a:masterClrMapping/>
  </p:clrMapOvr>
  <p:extLst>
    <p:ext uri="{DCECCB84-F9BA-43D5-87BE-67443E8EF086}">
      <p15:sldGuideLst xmlns:p15="http://schemas.microsoft.com/office/powerpoint/2012/main">
        <p15:guide id="1" orient="horz" pos="1249" userDrawn="1">
          <p15:clr>
            <a:srgbClr val="FBAE40"/>
          </p15:clr>
        </p15:guide>
        <p15:guide id="2" pos="1111" userDrawn="1">
          <p15:clr>
            <a:srgbClr val="FBAE40"/>
          </p15:clr>
        </p15:guide>
        <p15:guide id="3" pos="723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lain | bullet-text columns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2FB8AC0-0226-41FE-9E6E-E1CFC1E7A58F}"/>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GB" dirty="0"/>
              <a:t>Slide headline (text and bullet-text combo layout)</a:t>
            </a:r>
          </a:p>
        </p:txBody>
      </p:sp>
      <p:sp>
        <p:nvSpPr>
          <p:cNvPr id="5" name="Text Placeholder 16">
            <a:extLst>
              <a:ext uri="{FF2B5EF4-FFF2-40B4-BE49-F238E27FC236}">
                <a16:creationId xmlns:a16="http://schemas.microsoft.com/office/drawing/2014/main" id="{AAC6F075-B63E-4D3E-B624-2C80E3364751}"/>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b="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7" name="Text Placeholder 6">
            <a:extLst>
              <a:ext uri="{FF2B5EF4-FFF2-40B4-BE49-F238E27FC236}">
                <a16:creationId xmlns:a16="http://schemas.microsoft.com/office/drawing/2014/main" id="{C7E389FC-529A-41FC-9792-0D7B704987D7}"/>
              </a:ext>
            </a:extLst>
          </p:cNvPr>
          <p:cNvSpPr>
            <a:spLocks noGrp="1"/>
          </p:cNvSpPr>
          <p:nvPr>
            <p:ph type="body" sz="quarter" idx="25" hasCustomPrompt="1"/>
          </p:nvPr>
        </p:nvSpPr>
        <p:spPr>
          <a:xfrm>
            <a:off x="1764405" y="1994997"/>
            <a:ext cx="4680000" cy="3506649"/>
          </a:xfrm>
          <a:prstGeom prst="rect">
            <a:avLst/>
          </a:prstGeom>
        </p:spPr>
        <p:txBody>
          <a:bodyPr/>
          <a:lstStyle>
            <a:lvl1pPr marL="0" indent="0">
              <a:lnSpc>
                <a:spcPct val="100000"/>
              </a:lnSpc>
              <a:spcBef>
                <a:spcPts val="0"/>
              </a:spcBef>
              <a:spcAft>
                <a:spcPts val="600"/>
              </a:spcAft>
              <a:buNone/>
              <a:defRPr lang="en-GB" sz="14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8" name="Text Placeholder 2">
            <a:extLst>
              <a:ext uri="{FF2B5EF4-FFF2-40B4-BE49-F238E27FC236}">
                <a16:creationId xmlns:a16="http://schemas.microsoft.com/office/drawing/2014/main" id="{3C478D70-A9F7-4EA0-830F-BAA5FD38A018}"/>
              </a:ext>
            </a:extLst>
          </p:cNvPr>
          <p:cNvSpPr>
            <a:spLocks noGrp="1"/>
          </p:cNvSpPr>
          <p:nvPr>
            <p:ph type="body" sz="quarter" idx="26" hasCustomPrompt="1"/>
          </p:nvPr>
        </p:nvSpPr>
        <p:spPr>
          <a:xfrm>
            <a:off x="6804000" y="1994996"/>
            <a:ext cx="4680000" cy="304800"/>
          </a:xfrm>
          <a:prstGeom prst="rect">
            <a:avLst/>
          </a:prstGeom>
        </p:spPr>
        <p:txBody>
          <a:bodyPr/>
          <a:lstStyle>
            <a:lvl1pPr marL="0" indent="0">
              <a:lnSpc>
                <a:spcPct val="100000"/>
              </a:lnSpc>
              <a:spcBef>
                <a:spcPts val="0"/>
              </a:spcBef>
              <a:spcAft>
                <a:spcPts val="600"/>
              </a:spcAft>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endParaRPr lang="en-GB" dirty="0"/>
          </a:p>
        </p:txBody>
      </p:sp>
      <p:sp>
        <p:nvSpPr>
          <p:cNvPr id="3" name="Content Placeholder 2">
            <a:extLst>
              <a:ext uri="{FF2B5EF4-FFF2-40B4-BE49-F238E27FC236}">
                <a16:creationId xmlns:a16="http://schemas.microsoft.com/office/drawing/2014/main" id="{3C1C82CF-681C-4357-86D5-01041225F900}"/>
              </a:ext>
            </a:extLst>
          </p:cNvPr>
          <p:cNvSpPr>
            <a:spLocks noGrp="1"/>
          </p:cNvSpPr>
          <p:nvPr>
            <p:ph sz="quarter" idx="35"/>
          </p:nvPr>
        </p:nvSpPr>
        <p:spPr>
          <a:xfrm>
            <a:off x="6804025" y="2320384"/>
            <a:ext cx="4680000" cy="3201987"/>
          </a:xfrm>
          <a:prstGeom prst="rect">
            <a:avLst/>
          </a:prstGeom>
        </p:spPr>
        <p:txBody>
          <a:bodyPr/>
          <a:lstStyle>
            <a:lvl1pPr marL="180000" indent="-180000">
              <a:lnSpc>
                <a:spcPct val="100000"/>
              </a:lnSpc>
              <a:spcBef>
                <a:spcPts val="600"/>
              </a:spcBef>
              <a:buClr>
                <a:srgbClr val="009FE3"/>
              </a:buClr>
              <a:defRPr sz="1400">
                <a:latin typeface="Arial Nova Light" panose="020B0304020202020204" pitchFamily="34" charset="0"/>
              </a:defRPr>
            </a:lvl1pPr>
            <a:lvl2pPr marL="360000" indent="-180000">
              <a:lnSpc>
                <a:spcPct val="100000"/>
              </a:lnSpc>
              <a:spcBef>
                <a:spcPts val="600"/>
              </a:spcBef>
              <a:buClr>
                <a:srgbClr val="009FE3"/>
              </a:buClr>
              <a:buFont typeface="Arial Nova Light" panose="020B0304020202020204" pitchFamily="34" charset="0"/>
              <a:buChar char="–"/>
              <a:defRPr sz="1400">
                <a:latin typeface="Arial Nova Light" panose="020B0304020202020204" pitchFamily="34" charset="0"/>
              </a:defRPr>
            </a:lvl2pPr>
            <a:lvl3pPr marL="540000" indent="-180000">
              <a:lnSpc>
                <a:spcPct val="100000"/>
              </a:lnSpc>
              <a:spcBef>
                <a:spcPts val="600"/>
              </a:spcBef>
              <a:buClr>
                <a:srgbClr val="009FE3"/>
              </a:buClr>
              <a:buFont typeface="Wingdings" panose="05000000000000000000" pitchFamily="2" charset="2"/>
              <a:buChar char="§"/>
              <a:defRPr sz="1400">
                <a:latin typeface="Arial Nova Light" panose="020B0304020202020204" pitchFamily="34" charset="0"/>
              </a:defRPr>
            </a:lvl3pPr>
            <a:lvl4pPr indent="-180000">
              <a:lnSpc>
                <a:spcPct val="100000"/>
              </a:lnSpc>
              <a:spcBef>
                <a:spcPts val="600"/>
              </a:spcBef>
              <a:buClr>
                <a:srgbClr val="009FE3"/>
              </a:buClr>
              <a:defRPr sz="1400">
                <a:latin typeface="Arial Nova Light" panose="020B0304020202020204" pitchFamily="34" charset="0"/>
              </a:defRPr>
            </a:lvl4pPr>
            <a:lvl5pPr indent="-180000">
              <a:lnSpc>
                <a:spcPct val="100000"/>
              </a:lnSpc>
              <a:spcBef>
                <a:spcPts val="600"/>
              </a:spcBef>
              <a:buClr>
                <a:srgbClr val="009FE3"/>
              </a:buClr>
              <a:defRPr sz="1400">
                <a:latin typeface="Arial Nova Light" panose="020B03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2" name="Text Placeholder 2">
            <a:extLst>
              <a:ext uri="{FF2B5EF4-FFF2-40B4-BE49-F238E27FC236}">
                <a16:creationId xmlns:a16="http://schemas.microsoft.com/office/drawing/2014/main" id="{334C3E8E-3FD8-DBC0-9CDE-76CF2B2958F6}"/>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3587299124"/>
      </p:ext>
    </p:extLst>
  </p:cSld>
  <p:clrMapOvr>
    <a:masterClrMapping/>
  </p:clrMapOvr>
  <p:extLst>
    <p:ext uri="{DCECCB84-F9BA-43D5-87BE-67443E8EF086}">
      <p15:sldGuideLst xmlns:p15="http://schemas.microsoft.com/office/powerpoint/2012/main">
        <p15:guide id="1" orient="horz" pos="1249" userDrawn="1">
          <p15:clr>
            <a:srgbClr val="FBAE40"/>
          </p15:clr>
        </p15:guide>
        <p15:guide id="2" pos="1111" userDrawn="1">
          <p15:clr>
            <a:srgbClr val="FBAE40"/>
          </p15:clr>
        </p15:guide>
        <p15:guide id="3" pos="723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team layout">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2BD1B8CB-0154-4706-9FEF-B09330124345}"/>
              </a:ext>
            </a:extLst>
          </p:cNvPr>
          <p:cNvSpPr>
            <a:spLocks noGrp="1"/>
          </p:cNvSpPr>
          <p:nvPr>
            <p:ph type="pic" sz="quarter" idx="12"/>
          </p:nvPr>
        </p:nvSpPr>
        <p:spPr>
          <a:xfrm>
            <a:off x="693917" y="1991726"/>
            <a:ext cx="1318392" cy="1371600"/>
          </a:xfrm>
          <a:prstGeom prst="rect">
            <a:avLst/>
          </a:prstGeom>
        </p:spPr>
        <p:txBody>
          <a:bodyPr/>
          <a:lstStyle>
            <a:lvl1pPr marL="0" indent="0">
              <a:buNone/>
              <a:defRPr sz="1000">
                <a:solidFill>
                  <a:srgbClr val="171E45"/>
                </a:solidFill>
                <a:latin typeface="Arial" panose="020B0604020202020204" pitchFamily="34" charset="0"/>
              </a:defRPr>
            </a:lvl1pPr>
          </a:lstStyle>
          <a:p>
            <a:r>
              <a:rPr lang="en-US"/>
              <a:t>Click icon to add picture</a:t>
            </a:r>
            <a:endParaRPr lang="en-GB" dirty="0"/>
          </a:p>
        </p:txBody>
      </p:sp>
      <p:sp>
        <p:nvSpPr>
          <p:cNvPr id="7" name="Picture Placeholder 7">
            <a:extLst>
              <a:ext uri="{FF2B5EF4-FFF2-40B4-BE49-F238E27FC236}">
                <a16:creationId xmlns:a16="http://schemas.microsoft.com/office/drawing/2014/main" id="{D5DAB2E8-18B6-462A-9834-9ECBB9E40BF9}"/>
              </a:ext>
            </a:extLst>
          </p:cNvPr>
          <p:cNvSpPr>
            <a:spLocks noGrp="1"/>
          </p:cNvSpPr>
          <p:nvPr>
            <p:ph type="pic" sz="quarter" idx="15"/>
          </p:nvPr>
        </p:nvSpPr>
        <p:spPr>
          <a:xfrm>
            <a:off x="693917" y="3896726"/>
            <a:ext cx="1318392" cy="1371600"/>
          </a:xfrm>
          <a:prstGeom prst="rect">
            <a:avLst/>
          </a:prstGeom>
        </p:spPr>
        <p:txBody>
          <a:bodyPr/>
          <a:lstStyle>
            <a:lvl1pPr marL="0" indent="0">
              <a:buNone/>
              <a:defRPr sz="1000">
                <a:solidFill>
                  <a:srgbClr val="171E45"/>
                </a:solidFill>
                <a:latin typeface="Arial" panose="020B0604020202020204" pitchFamily="34" charset="0"/>
              </a:defRPr>
            </a:lvl1pPr>
          </a:lstStyle>
          <a:p>
            <a:r>
              <a:rPr lang="en-US"/>
              <a:t>Click icon to add picture</a:t>
            </a:r>
            <a:endParaRPr lang="en-GB" dirty="0"/>
          </a:p>
        </p:txBody>
      </p:sp>
      <p:sp>
        <p:nvSpPr>
          <p:cNvPr id="12" name="Text Placeholder 14">
            <a:extLst>
              <a:ext uri="{FF2B5EF4-FFF2-40B4-BE49-F238E27FC236}">
                <a16:creationId xmlns:a16="http://schemas.microsoft.com/office/drawing/2014/main" id="{23824FE4-0E80-47B2-9FD1-3E8DBDDAE5F1}"/>
              </a:ext>
            </a:extLst>
          </p:cNvPr>
          <p:cNvSpPr>
            <a:spLocks noGrp="1"/>
          </p:cNvSpPr>
          <p:nvPr>
            <p:ph type="body" sz="quarter" idx="18" hasCustomPrompt="1"/>
          </p:nvPr>
        </p:nvSpPr>
        <p:spPr>
          <a:xfrm>
            <a:off x="2120198" y="1991727"/>
            <a:ext cx="2028296" cy="233599"/>
          </a:xfrm>
          <a:prstGeom prst="rect">
            <a:avLst/>
          </a:prstGeom>
        </p:spPr>
        <p:txBody>
          <a:bodyPr/>
          <a:lstStyle>
            <a:lvl1pPr marL="0" indent="0">
              <a:lnSpc>
                <a:spcPct val="100000"/>
              </a:lnSpc>
              <a:spcBef>
                <a:spcPts val="0"/>
              </a:spcBef>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13" name="Text Placeholder 14">
            <a:extLst>
              <a:ext uri="{FF2B5EF4-FFF2-40B4-BE49-F238E27FC236}">
                <a16:creationId xmlns:a16="http://schemas.microsoft.com/office/drawing/2014/main" id="{3AB8ABE2-ABAD-403A-A3BA-A1B267AC0B56}"/>
              </a:ext>
            </a:extLst>
          </p:cNvPr>
          <p:cNvSpPr>
            <a:spLocks noGrp="1"/>
          </p:cNvSpPr>
          <p:nvPr>
            <p:ph type="body" sz="quarter" idx="19" hasCustomPrompt="1"/>
          </p:nvPr>
        </p:nvSpPr>
        <p:spPr>
          <a:xfrm>
            <a:off x="2120198" y="2225326"/>
            <a:ext cx="2028296" cy="233599"/>
          </a:xfrm>
          <a:prstGeom prst="rect">
            <a:avLst/>
          </a:prstGeom>
        </p:spPr>
        <p:txBody>
          <a:bodyPr/>
          <a:lstStyle>
            <a:lvl1pPr marL="0" indent="0">
              <a:lnSpc>
                <a:spcPct val="100000"/>
              </a:lnSpc>
              <a:spcBef>
                <a:spcPts val="0"/>
              </a:spcBef>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14" name="Text Placeholder 14">
            <a:extLst>
              <a:ext uri="{FF2B5EF4-FFF2-40B4-BE49-F238E27FC236}">
                <a16:creationId xmlns:a16="http://schemas.microsoft.com/office/drawing/2014/main" id="{F2932DFF-CD95-46B8-A994-AF6049E11B0D}"/>
              </a:ext>
            </a:extLst>
          </p:cNvPr>
          <p:cNvSpPr>
            <a:spLocks noGrp="1"/>
          </p:cNvSpPr>
          <p:nvPr>
            <p:ph type="body" sz="quarter" idx="20" hasCustomPrompt="1"/>
          </p:nvPr>
        </p:nvSpPr>
        <p:spPr>
          <a:xfrm>
            <a:off x="2119314" y="3896727"/>
            <a:ext cx="2028296" cy="233599"/>
          </a:xfrm>
          <a:prstGeom prst="rect">
            <a:avLst/>
          </a:prstGeom>
        </p:spPr>
        <p:txBody>
          <a:bodyPr/>
          <a:lstStyle>
            <a:lvl1pPr marL="0" indent="0">
              <a:lnSpc>
                <a:spcPct val="100000"/>
              </a:lnSpc>
              <a:spcBef>
                <a:spcPts val="0"/>
              </a:spcBef>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15" name="Text Placeholder 14">
            <a:extLst>
              <a:ext uri="{FF2B5EF4-FFF2-40B4-BE49-F238E27FC236}">
                <a16:creationId xmlns:a16="http://schemas.microsoft.com/office/drawing/2014/main" id="{AD1CB205-FF82-41A9-8C04-24E511D75FC5}"/>
              </a:ext>
            </a:extLst>
          </p:cNvPr>
          <p:cNvSpPr>
            <a:spLocks noGrp="1"/>
          </p:cNvSpPr>
          <p:nvPr>
            <p:ph type="body" sz="quarter" idx="21" hasCustomPrompt="1"/>
          </p:nvPr>
        </p:nvSpPr>
        <p:spPr>
          <a:xfrm>
            <a:off x="2119314" y="4130326"/>
            <a:ext cx="2028296" cy="233599"/>
          </a:xfrm>
          <a:prstGeom prst="rect">
            <a:avLst/>
          </a:prstGeom>
        </p:spPr>
        <p:txBody>
          <a:bodyPr/>
          <a:lstStyle>
            <a:lvl1pPr marL="0" indent="0">
              <a:lnSpc>
                <a:spcPct val="100000"/>
              </a:lnSpc>
              <a:spcBef>
                <a:spcPts val="0"/>
              </a:spcBef>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3" name="Text Placeholder 2">
            <a:extLst>
              <a:ext uri="{FF2B5EF4-FFF2-40B4-BE49-F238E27FC236}">
                <a16:creationId xmlns:a16="http://schemas.microsoft.com/office/drawing/2014/main" id="{986740BD-2090-4D4D-8D4A-777FCA1E64ED}"/>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Our team (names and titles only) layout</a:t>
            </a:r>
            <a:endParaRPr lang="en-GB" dirty="0"/>
          </a:p>
        </p:txBody>
      </p:sp>
      <p:sp>
        <p:nvSpPr>
          <p:cNvPr id="17" name="Text Placeholder 16">
            <a:extLst>
              <a:ext uri="{FF2B5EF4-FFF2-40B4-BE49-F238E27FC236}">
                <a16:creationId xmlns:a16="http://schemas.microsoft.com/office/drawing/2014/main" id="{B7B3BF28-FC68-4B16-A071-67D7CD3136B4}"/>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21" name="Picture Placeholder 7">
            <a:extLst>
              <a:ext uri="{FF2B5EF4-FFF2-40B4-BE49-F238E27FC236}">
                <a16:creationId xmlns:a16="http://schemas.microsoft.com/office/drawing/2014/main" id="{3BEF4482-699B-4CC0-A505-FA4A735D04D1}"/>
              </a:ext>
            </a:extLst>
          </p:cNvPr>
          <p:cNvSpPr>
            <a:spLocks noGrp="1"/>
          </p:cNvSpPr>
          <p:nvPr>
            <p:ph type="pic" sz="quarter" idx="24"/>
          </p:nvPr>
        </p:nvSpPr>
        <p:spPr>
          <a:xfrm>
            <a:off x="4293259" y="1991726"/>
            <a:ext cx="1318392" cy="1371600"/>
          </a:xfrm>
          <a:prstGeom prst="rect">
            <a:avLst/>
          </a:prstGeom>
        </p:spPr>
        <p:txBody>
          <a:bodyPr/>
          <a:lstStyle>
            <a:lvl1pPr marL="0" indent="0">
              <a:buNone/>
              <a:defRPr sz="1000">
                <a:solidFill>
                  <a:srgbClr val="171E45"/>
                </a:solidFill>
                <a:latin typeface="Arial" panose="020B0604020202020204" pitchFamily="34" charset="0"/>
              </a:defRPr>
            </a:lvl1pPr>
          </a:lstStyle>
          <a:p>
            <a:r>
              <a:rPr lang="en-US"/>
              <a:t>Click icon to add picture</a:t>
            </a:r>
            <a:endParaRPr lang="en-GB" dirty="0"/>
          </a:p>
        </p:txBody>
      </p:sp>
      <p:sp>
        <p:nvSpPr>
          <p:cNvPr id="22" name="Picture Placeholder 7">
            <a:extLst>
              <a:ext uri="{FF2B5EF4-FFF2-40B4-BE49-F238E27FC236}">
                <a16:creationId xmlns:a16="http://schemas.microsoft.com/office/drawing/2014/main" id="{7078F6E3-E0DC-4AAD-8231-8D8B16ABD474}"/>
              </a:ext>
            </a:extLst>
          </p:cNvPr>
          <p:cNvSpPr>
            <a:spLocks noGrp="1"/>
          </p:cNvSpPr>
          <p:nvPr>
            <p:ph type="pic" sz="quarter" idx="25"/>
          </p:nvPr>
        </p:nvSpPr>
        <p:spPr>
          <a:xfrm>
            <a:off x="4293259" y="3896726"/>
            <a:ext cx="1318392" cy="1371600"/>
          </a:xfrm>
          <a:prstGeom prst="rect">
            <a:avLst/>
          </a:prstGeom>
        </p:spPr>
        <p:txBody>
          <a:bodyPr/>
          <a:lstStyle>
            <a:lvl1pPr marL="0" indent="0">
              <a:buNone/>
              <a:defRPr sz="1000">
                <a:solidFill>
                  <a:srgbClr val="171E45"/>
                </a:solidFill>
                <a:latin typeface="Arial" panose="020B0604020202020204" pitchFamily="34" charset="0"/>
              </a:defRPr>
            </a:lvl1pPr>
          </a:lstStyle>
          <a:p>
            <a:r>
              <a:rPr lang="en-US"/>
              <a:t>Click icon to add picture</a:t>
            </a:r>
            <a:endParaRPr lang="en-GB" dirty="0"/>
          </a:p>
        </p:txBody>
      </p:sp>
      <p:sp>
        <p:nvSpPr>
          <p:cNvPr id="23" name="Text Placeholder 14">
            <a:extLst>
              <a:ext uri="{FF2B5EF4-FFF2-40B4-BE49-F238E27FC236}">
                <a16:creationId xmlns:a16="http://schemas.microsoft.com/office/drawing/2014/main" id="{7D1C3AB3-EE98-4C67-A94E-68DC7713A930}"/>
              </a:ext>
            </a:extLst>
          </p:cNvPr>
          <p:cNvSpPr>
            <a:spLocks noGrp="1"/>
          </p:cNvSpPr>
          <p:nvPr>
            <p:ph type="body" sz="quarter" idx="26" hasCustomPrompt="1"/>
          </p:nvPr>
        </p:nvSpPr>
        <p:spPr>
          <a:xfrm>
            <a:off x="5719539" y="1991727"/>
            <a:ext cx="2028296" cy="233599"/>
          </a:xfrm>
          <a:prstGeom prst="rect">
            <a:avLst/>
          </a:prstGeom>
        </p:spPr>
        <p:txBody>
          <a:bodyPr/>
          <a:lstStyle>
            <a:lvl1pPr marL="0" indent="0">
              <a:lnSpc>
                <a:spcPct val="100000"/>
              </a:lnSpc>
              <a:spcBef>
                <a:spcPts val="0"/>
              </a:spcBef>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24" name="Text Placeholder 14">
            <a:extLst>
              <a:ext uri="{FF2B5EF4-FFF2-40B4-BE49-F238E27FC236}">
                <a16:creationId xmlns:a16="http://schemas.microsoft.com/office/drawing/2014/main" id="{AB7278CA-1C03-4777-9EAF-84E8535CBD97}"/>
              </a:ext>
            </a:extLst>
          </p:cNvPr>
          <p:cNvSpPr>
            <a:spLocks noGrp="1"/>
          </p:cNvSpPr>
          <p:nvPr>
            <p:ph type="body" sz="quarter" idx="27" hasCustomPrompt="1"/>
          </p:nvPr>
        </p:nvSpPr>
        <p:spPr>
          <a:xfrm>
            <a:off x="5719539" y="2225326"/>
            <a:ext cx="2028296" cy="233599"/>
          </a:xfrm>
          <a:prstGeom prst="rect">
            <a:avLst/>
          </a:prstGeom>
        </p:spPr>
        <p:txBody>
          <a:bodyPr/>
          <a:lstStyle>
            <a:lvl1pPr marL="0" indent="0">
              <a:lnSpc>
                <a:spcPct val="100000"/>
              </a:lnSpc>
              <a:spcBef>
                <a:spcPts val="0"/>
              </a:spcBef>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25" name="Text Placeholder 14">
            <a:extLst>
              <a:ext uri="{FF2B5EF4-FFF2-40B4-BE49-F238E27FC236}">
                <a16:creationId xmlns:a16="http://schemas.microsoft.com/office/drawing/2014/main" id="{A7565746-125B-43E1-84B8-1EE7B59B1AC8}"/>
              </a:ext>
            </a:extLst>
          </p:cNvPr>
          <p:cNvSpPr>
            <a:spLocks noGrp="1"/>
          </p:cNvSpPr>
          <p:nvPr>
            <p:ph type="body" sz="quarter" idx="28" hasCustomPrompt="1"/>
          </p:nvPr>
        </p:nvSpPr>
        <p:spPr>
          <a:xfrm>
            <a:off x="5718655" y="3896727"/>
            <a:ext cx="2028296" cy="233599"/>
          </a:xfrm>
          <a:prstGeom prst="rect">
            <a:avLst/>
          </a:prstGeom>
        </p:spPr>
        <p:txBody>
          <a:bodyPr/>
          <a:lstStyle>
            <a:lvl1pPr marL="0" indent="0">
              <a:lnSpc>
                <a:spcPct val="100000"/>
              </a:lnSpc>
              <a:spcBef>
                <a:spcPts val="0"/>
              </a:spcBef>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26" name="Text Placeholder 14">
            <a:extLst>
              <a:ext uri="{FF2B5EF4-FFF2-40B4-BE49-F238E27FC236}">
                <a16:creationId xmlns:a16="http://schemas.microsoft.com/office/drawing/2014/main" id="{EEDEDD7C-7E02-4D25-8E3B-D71C0028274D}"/>
              </a:ext>
            </a:extLst>
          </p:cNvPr>
          <p:cNvSpPr>
            <a:spLocks noGrp="1"/>
          </p:cNvSpPr>
          <p:nvPr>
            <p:ph type="body" sz="quarter" idx="29" hasCustomPrompt="1"/>
          </p:nvPr>
        </p:nvSpPr>
        <p:spPr>
          <a:xfrm>
            <a:off x="5718655" y="4130326"/>
            <a:ext cx="2028296" cy="233599"/>
          </a:xfrm>
          <a:prstGeom prst="rect">
            <a:avLst/>
          </a:prstGeom>
        </p:spPr>
        <p:txBody>
          <a:bodyPr/>
          <a:lstStyle>
            <a:lvl1pPr marL="0" indent="0">
              <a:lnSpc>
                <a:spcPct val="100000"/>
              </a:lnSpc>
              <a:spcBef>
                <a:spcPts val="0"/>
              </a:spcBef>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33" name="Picture Placeholder 7">
            <a:extLst>
              <a:ext uri="{FF2B5EF4-FFF2-40B4-BE49-F238E27FC236}">
                <a16:creationId xmlns:a16="http://schemas.microsoft.com/office/drawing/2014/main" id="{A316771F-5B26-45CC-BB55-ADE84A7DCE82}"/>
              </a:ext>
            </a:extLst>
          </p:cNvPr>
          <p:cNvSpPr>
            <a:spLocks noGrp="1"/>
          </p:cNvSpPr>
          <p:nvPr>
            <p:ph type="pic" sz="quarter" idx="30"/>
          </p:nvPr>
        </p:nvSpPr>
        <p:spPr>
          <a:xfrm>
            <a:off x="8030910" y="1991726"/>
            <a:ext cx="1318392" cy="1371600"/>
          </a:xfrm>
          <a:prstGeom prst="rect">
            <a:avLst/>
          </a:prstGeom>
        </p:spPr>
        <p:txBody>
          <a:bodyPr/>
          <a:lstStyle>
            <a:lvl1pPr marL="0" indent="0">
              <a:buNone/>
              <a:defRPr sz="1000">
                <a:solidFill>
                  <a:srgbClr val="171E45"/>
                </a:solidFill>
                <a:latin typeface="Arial" panose="020B0604020202020204" pitchFamily="34" charset="0"/>
              </a:defRPr>
            </a:lvl1pPr>
          </a:lstStyle>
          <a:p>
            <a:r>
              <a:rPr lang="en-US"/>
              <a:t>Click icon to add picture</a:t>
            </a:r>
            <a:endParaRPr lang="en-GB" dirty="0"/>
          </a:p>
        </p:txBody>
      </p:sp>
      <p:sp>
        <p:nvSpPr>
          <p:cNvPr id="34" name="Picture Placeholder 7">
            <a:extLst>
              <a:ext uri="{FF2B5EF4-FFF2-40B4-BE49-F238E27FC236}">
                <a16:creationId xmlns:a16="http://schemas.microsoft.com/office/drawing/2014/main" id="{5BC1E7B4-6592-4FC2-BE4C-58DE9ACC3966}"/>
              </a:ext>
            </a:extLst>
          </p:cNvPr>
          <p:cNvSpPr>
            <a:spLocks noGrp="1"/>
          </p:cNvSpPr>
          <p:nvPr>
            <p:ph type="pic" sz="quarter" idx="31"/>
          </p:nvPr>
        </p:nvSpPr>
        <p:spPr>
          <a:xfrm>
            <a:off x="8030910" y="3896726"/>
            <a:ext cx="1318392" cy="1371600"/>
          </a:xfrm>
          <a:prstGeom prst="rect">
            <a:avLst/>
          </a:prstGeom>
        </p:spPr>
        <p:txBody>
          <a:bodyPr/>
          <a:lstStyle>
            <a:lvl1pPr marL="0" indent="0">
              <a:buNone/>
              <a:defRPr sz="1000">
                <a:solidFill>
                  <a:srgbClr val="171E45"/>
                </a:solidFill>
                <a:latin typeface="Arial" panose="020B0604020202020204" pitchFamily="34" charset="0"/>
              </a:defRPr>
            </a:lvl1pPr>
          </a:lstStyle>
          <a:p>
            <a:r>
              <a:rPr lang="en-US"/>
              <a:t>Click icon to add picture</a:t>
            </a:r>
            <a:endParaRPr lang="en-GB" dirty="0"/>
          </a:p>
        </p:txBody>
      </p:sp>
      <p:sp>
        <p:nvSpPr>
          <p:cNvPr id="35" name="Text Placeholder 14">
            <a:extLst>
              <a:ext uri="{FF2B5EF4-FFF2-40B4-BE49-F238E27FC236}">
                <a16:creationId xmlns:a16="http://schemas.microsoft.com/office/drawing/2014/main" id="{CA1CE2A9-DB1A-4D0E-B5A3-2D4BDB30E91D}"/>
              </a:ext>
            </a:extLst>
          </p:cNvPr>
          <p:cNvSpPr>
            <a:spLocks noGrp="1"/>
          </p:cNvSpPr>
          <p:nvPr>
            <p:ph type="body" sz="quarter" idx="32" hasCustomPrompt="1"/>
          </p:nvPr>
        </p:nvSpPr>
        <p:spPr>
          <a:xfrm>
            <a:off x="9455704" y="1991727"/>
            <a:ext cx="2028296" cy="233599"/>
          </a:xfrm>
          <a:prstGeom prst="rect">
            <a:avLst/>
          </a:prstGeom>
        </p:spPr>
        <p:txBody>
          <a:bodyPr/>
          <a:lstStyle>
            <a:lvl1pPr marL="0" indent="0">
              <a:lnSpc>
                <a:spcPct val="100000"/>
              </a:lnSpc>
              <a:spcBef>
                <a:spcPts val="0"/>
              </a:spcBef>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36" name="Text Placeholder 14">
            <a:extLst>
              <a:ext uri="{FF2B5EF4-FFF2-40B4-BE49-F238E27FC236}">
                <a16:creationId xmlns:a16="http://schemas.microsoft.com/office/drawing/2014/main" id="{84B8EE13-1DBE-47A3-84AB-E6FC6ACB3AD7}"/>
              </a:ext>
            </a:extLst>
          </p:cNvPr>
          <p:cNvSpPr>
            <a:spLocks noGrp="1"/>
          </p:cNvSpPr>
          <p:nvPr>
            <p:ph type="body" sz="quarter" idx="33" hasCustomPrompt="1"/>
          </p:nvPr>
        </p:nvSpPr>
        <p:spPr>
          <a:xfrm>
            <a:off x="9455704" y="2225326"/>
            <a:ext cx="2028296" cy="233599"/>
          </a:xfrm>
          <a:prstGeom prst="rect">
            <a:avLst/>
          </a:prstGeom>
        </p:spPr>
        <p:txBody>
          <a:bodyPr/>
          <a:lstStyle>
            <a:lvl1pPr marL="0" indent="0">
              <a:lnSpc>
                <a:spcPct val="100000"/>
              </a:lnSpc>
              <a:spcBef>
                <a:spcPts val="0"/>
              </a:spcBef>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37" name="Text Placeholder 14">
            <a:extLst>
              <a:ext uri="{FF2B5EF4-FFF2-40B4-BE49-F238E27FC236}">
                <a16:creationId xmlns:a16="http://schemas.microsoft.com/office/drawing/2014/main" id="{4648BC2F-DB11-4677-9EBC-81D58C718EAE}"/>
              </a:ext>
            </a:extLst>
          </p:cNvPr>
          <p:cNvSpPr>
            <a:spLocks noGrp="1"/>
          </p:cNvSpPr>
          <p:nvPr>
            <p:ph type="body" sz="quarter" idx="34" hasCustomPrompt="1"/>
          </p:nvPr>
        </p:nvSpPr>
        <p:spPr>
          <a:xfrm>
            <a:off x="9455704" y="3896727"/>
            <a:ext cx="2028296" cy="233599"/>
          </a:xfrm>
          <a:prstGeom prst="rect">
            <a:avLst/>
          </a:prstGeom>
        </p:spPr>
        <p:txBody>
          <a:bodyPr/>
          <a:lstStyle>
            <a:lvl1pPr marL="0" indent="0">
              <a:lnSpc>
                <a:spcPct val="100000"/>
              </a:lnSpc>
              <a:spcBef>
                <a:spcPts val="0"/>
              </a:spcBef>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38" name="Text Placeholder 14">
            <a:extLst>
              <a:ext uri="{FF2B5EF4-FFF2-40B4-BE49-F238E27FC236}">
                <a16:creationId xmlns:a16="http://schemas.microsoft.com/office/drawing/2014/main" id="{4681D57F-E154-4EAA-A44C-E9C42CFD4208}"/>
              </a:ext>
            </a:extLst>
          </p:cNvPr>
          <p:cNvSpPr>
            <a:spLocks noGrp="1"/>
          </p:cNvSpPr>
          <p:nvPr>
            <p:ph type="body" sz="quarter" idx="35" hasCustomPrompt="1"/>
          </p:nvPr>
        </p:nvSpPr>
        <p:spPr>
          <a:xfrm>
            <a:off x="9455704" y="4130326"/>
            <a:ext cx="2028296" cy="233599"/>
          </a:xfrm>
          <a:prstGeom prst="rect">
            <a:avLst/>
          </a:prstGeom>
        </p:spPr>
        <p:txBody>
          <a:bodyPr/>
          <a:lstStyle>
            <a:lvl1pPr marL="0" indent="0">
              <a:lnSpc>
                <a:spcPct val="100000"/>
              </a:lnSpc>
              <a:spcBef>
                <a:spcPts val="0"/>
              </a:spcBef>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2" name="Text Placeholder 2">
            <a:extLst>
              <a:ext uri="{FF2B5EF4-FFF2-40B4-BE49-F238E27FC236}">
                <a16:creationId xmlns:a16="http://schemas.microsoft.com/office/drawing/2014/main" id="{F961BDB9-25E1-660D-712F-FA41FCC92562}"/>
              </a:ext>
            </a:extLst>
          </p:cNvPr>
          <p:cNvSpPr>
            <a:spLocks noGrp="1"/>
          </p:cNvSpPr>
          <p:nvPr>
            <p:ph type="body" sz="quarter" idx="36"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3877250516"/>
      </p:ext>
    </p:extLst>
  </p:cSld>
  <p:clrMapOvr>
    <a:masterClrMapping/>
  </p:clrMapOvr>
  <p:extLst>
    <p:ext uri="{DCECCB84-F9BA-43D5-87BE-67443E8EF086}">
      <p15:sldGuideLst xmlns:p15="http://schemas.microsoft.com/office/powerpoint/2012/main">
        <p15:guide id="1" orient="horz" pos="1249" userDrawn="1">
          <p15:clr>
            <a:srgbClr val="FBAE40"/>
          </p15:clr>
        </p15:guide>
        <p15:guide id="2" pos="431" userDrawn="1">
          <p15:clr>
            <a:srgbClr val="FBAE40"/>
          </p15:clr>
        </p15:guide>
        <p15:guide id="3" pos="7234" userDrawn="1">
          <p15:clr>
            <a:srgbClr val="FBAE40"/>
          </p15:clr>
        </p15:guide>
        <p15:guide id="4" pos="111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team with bio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BAC0B56-7A20-483D-A8D7-45D07170591E}"/>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32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Our team with biography layout</a:t>
            </a:r>
          </a:p>
        </p:txBody>
      </p:sp>
      <p:sp>
        <p:nvSpPr>
          <p:cNvPr id="5" name="Text Placeholder 16">
            <a:extLst>
              <a:ext uri="{FF2B5EF4-FFF2-40B4-BE49-F238E27FC236}">
                <a16:creationId xmlns:a16="http://schemas.microsoft.com/office/drawing/2014/main" id="{1511CCEC-B686-4872-A3E1-A0372096ED96}"/>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AEEF"/>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10" name="Picture Placeholder 7">
            <a:extLst>
              <a:ext uri="{FF2B5EF4-FFF2-40B4-BE49-F238E27FC236}">
                <a16:creationId xmlns:a16="http://schemas.microsoft.com/office/drawing/2014/main" id="{AD77EC52-FC5D-4823-8AD5-1A7B35F0158E}"/>
              </a:ext>
            </a:extLst>
          </p:cNvPr>
          <p:cNvSpPr>
            <a:spLocks noGrp="1"/>
          </p:cNvSpPr>
          <p:nvPr>
            <p:ph type="pic" sz="quarter" idx="12"/>
          </p:nvPr>
        </p:nvSpPr>
        <p:spPr>
          <a:xfrm>
            <a:off x="1777687" y="1994808"/>
            <a:ext cx="1318392" cy="1371600"/>
          </a:xfrm>
          <a:prstGeom prst="rect">
            <a:avLst/>
          </a:prstGeom>
        </p:spPr>
        <p:txBody>
          <a:bodyPr/>
          <a:lstStyle>
            <a:lvl1pPr marL="0" indent="0">
              <a:buNone/>
              <a:defRPr sz="1000">
                <a:solidFill>
                  <a:srgbClr val="171E45"/>
                </a:solidFill>
                <a:latin typeface="Arial" panose="020B0604020202020204" pitchFamily="34" charset="0"/>
              </a:defRPr>
            </a:lvl1pPr>
          </a:lstStyle>
          <a:p>
            <a:r>
              <a:rPr lang="en-US"/>
              <a:t>Click icon to add picture</a:t>
            </a:r>
            <a:endParaRPr lang="en-GB" dirty="0"/>
          </a:p>
        </p:txBody>
      </p:sp>
      <p:sp>
        <p:nvSpPr>
          <p:cNvPr id="11" name="Text Placeholder 14">
            <a:extLst>
              <a:ext uri="{FF2B5EF4-FFF2-40B4-BE49-F238E27FC236}">
                <a16:creationId xmlns:a16="http://schemas.microsoft.com/office/drawing/2014/main" id="{B2C46B3C-5CA5-4E9C-BA73-6F86F0542063}"/>
              </a:ext>
            </a:extLst>
          </p:cNvPr>
          <p:cNvSpPr>
            <a:spLocks noGrp="1"/>
          </p:cNvSpPr>
          <p:nvPr>
            <p:ph type="body" sz="quarter" idx="18" hasCustomPrompt="1"/>
          </p:nvPr>
        </p:nvSpPr>
        <p:spPr>
          <a:xfrm>
            <a:off x="3203967" y="1994809"/>
            <a:ext cx="3060000" cy="233599"/>
          </a:xfrm>
          <a:prstGeom prst="rect">
            <a:avLst/>
          </a:prstGeom>
        </p:spPr>
        <p:txBody>
          <a:bodyPr/>
          <a:lstStyle>
            <a:lvl1pPr>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12" name="Text Placeholder 14">
            <a:extLst>
              <a:ext uri="{FF2B5EF4-FFF2-40B4-BE49-F238E27FC236}">
                <a16:creationId xmlns:a16="http://schemas.microsoft.com/office/drawing/2014/main" id="{B67E133A-706C-40EB-B481-4C24E7DE8143}"/>
              </a:ext>
            </a:extLst>
          </p:cNvPr>
          <p:cNvSpPr>
            <a:spLocks noGrp="1"/>
          </p:cNvSpPr>
          <p:nvPr>
            <p:ph type="body" sz="quarter" idx="19" hasCustomPrompt="1"/>
          </p:nvPr>
        </p:nvSpPr>
        <p:spPr>
          <a:xfrm>
            <a:off x="3203967" y="2232110"/>
            <a:ext cx="3060000" cy="233599"/>
          </a:xfrm>
          <a:prstGeom prst="rect">
            <a:avLst/>
          </a:prstGeom>
        </p:spPr>
        <p:txBody>
          <a:bodyPr/>
          <a:lstStyle>
            <a:lvl1pPr>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13" name="Text Placeholder 6">
            <a:extLst>
              <a:ext uri="{FF2B5EF4-FFF2-40B4-BE49-F238E27FC236}">
                <a16:creationId xmlns:a16="http://schemas.microsoft.com/office/drawing/2014/main" id="{D2360FAE-E830-45ED-8836-14D31AEB56BD}"/>
              </a:ext>
            </a:extLst>
          </p:cNvPr>
          <p:cNvSpPr>
            <a:spLocks noGrp="1"/>
          </p:cNvSpPr>
          <p:nvPr>
            <p:ph type="body" sz="quarter" idx="25" hasCustomPrompt="1"/>
          </p:nvPr>
        </p:nvSpPr>
        <p:spPr>
          <a:xfrm>
            <a:off x="3203967" y="2597033"/>
            <a:ext cx="3060000" cy="1023602"/>
          </a:xfrm>
          <a:prstGeom prst="rect">
            <a:avLst/>
          </a:prstGeom>
        </p:spPr>
        <p:txBody>
          <a:bodyPr/>
          <a:lstStyle>
            <a:lvl1pPr>
              <a:buNone/>
              <a:defRPr lang="en-GB" sz="12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15" name="Picture Placeholder 7">
            <a:extLst>
              <a:ext uri="{FF2B5EF4-FFF2-40B4-BE49-F238E27FC236}">
                <a16:creationId xmlns:a16="http://schemas.microsoft.com/office/drawing/2014/main" id="{EBD015CB-E9E1-47FA-90E1-155EECA8D9A3}"/>
              </a:ext>
            </a:extLst>
          </p:cNvPr>
          <p:cNvSpPr>
            <a:spLocks noGrp="1"/>
          </p:cNvSpPr>
          <p:nvPr>
            <p:ph type="pic" sz="quarter" idx="26"/>
          </p:nvPr>
        </p:nvSpPr>
        <p:spPr>
          <a:xfrm>
            <a:off x="7019095" y="1980352"/>
            <a:ext cx="1318392" cy="1371600"/>
          </a:xfrm>
          <a:prstGeom prst="rect">
            <a:avLst/>
          </a:prstGeom>
        </p:spPr>
        <p:txBody>
          <a:bodyPr/>
          <a:lstStyle>
            <a:lvl1pPr marL="0" indent="0">
              <a:buFontTx/>
              <a:buNone/>
              <a:defRPr sz="1000">
                <a:latin typeface="Arial" panose="020B0604020202020204" pitchFamily="34" charset="0"/>
              </a:defRPr>
            </a:lvl1pPr>
          </a:lstStyle>
          <a:p>
            <a:r>
              <a:rPr lang="en-US"/>
              <a:t>Click icon to add picture</a:t>
            </a:r>
            <a:endParaRPr lang="en-GB" dirty="0"/>
          </a:p>
        </p:txBody>
      </p:sp>
      <p:sp>
        <p:nvSpPr>
          <p:cNvPr id="16" name="Text Placeholder 14">
            <a:extLst>
              <a:ext uri="{FF2B5EF4-FFF2-40B4-BE49-F238E27FC236}">
                <a16:creationId xmlns:a16="http://schemas.microsoft.com/office/drawing/2014/main" id="{B2541DB6-83B1-4F00-A597-512B114EDED0}"/>
              </a:ext>
            </a:extLst>
          </p:cNvPr>
          <p:cNvSpPr>
            <a:spLocks noGrp="1"/>
          </p:cNvSpPr>
          <p:nvPr>
            <p:ph type="body" sz="quarter" idx="27" hasCustomPrompt="1"/>
          </p:nvPr>
        </p:nvSpPr>
        <p:spPr>
          <a:xfrm>
            <a:off x="8424000" y="1980353"/>
            <a:ext cx="3060000" cy="233599"/>
          </a:xfrm>
          <a:prstGeom prst="rect">
            <a:avLst/>
          </a:prstGeom>
        </p:spPr>
        <p:txBody>
          <a:bodyPr/>
          <a:lstStyle>
            <a:lvl1pPr>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17" name="Text Placeholder 14">
            <a:extLst>
              <a:ext uri="{FF2B5EF4-FFF2-40B4-BE49-F238E27FC236}">
                <a16:creationId xmlns:a16="http://schemas.microsoft.com/office/drawing/2014/main" id="{1AA51B9D-CCE1-4799-BAB6-3B2D9C38B154}"/>
              </a:ext>
            </a:extLst>
          </p:cNvPr>
          <p:cNvSpPr>
            <a:spLocks noGrp="1"/>
          </p:cNvSpPr>
          <p:nvPr>
            <p:ph type="body" sz="quarter" idx="28" hasCustomPrompt="1"/>
          </p:nvPr>
        </p:nvSpPr>
        <p:spPr>
          <a:xfrm>
            <a:off x="8424000" y="2213952"/>
            <a:ext cx="3060000" cy="233599"/>
          </a:xfrm>
          <a:prstGeom prst="rect">
            <a:avLst/>
          </a:prstGeom>
        </p:spPr>
        <p:txBody>
          <a:bodyPr/>
          <a:lstStyle>
            <a:lvl1pPr>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18" name="Text Placeholder 6">
            <a:extLst>
              <a:ext uri="{FF2B5EF4-FFF2-40B4-BE49-F238E27FC236}">
                <a16:creationId xmlns:a16="http://schemas.microsoft.com/office/drawing/2014/main" id="{26C9C1A2-6D0D-4202-864D-C0593C3851A5}"/>
              </a:ext>
            </a:extLst>
          </p:cNvPr>
          <p:cNvSpPr>
            <a:spLocks noGrp="1"/>
          </p:cNvSpPr>
          <p:nvPr>
            <p:ph type="body" sz="quarter" idx="29" hasCustomPrompt="1"/>
          </p:nvPr>
        </p:nvSpPr>
        <p:spPr>
          <a:xfrm>
            <a:off x="8424000" y="2597033"/>
            <a:ext cx="3060000" cy="1038059"/>
          </a:xfrm>
          <a:prstGeom prst="rect">
            <a:avLst/>
          </a:prstGeom>
        </p:spPr>
        <p:txBody>
          <a:bodyPr/>
          <a:lstStyle>
            <a:lvl1pPr>
              <a:buNone/>
              <a:defRPr lang="en-GB" sz="12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19" name="Picture Placeholder 7">
            <a:extLst>
              <a:ext uri="{FF2B5EF4-FFF2-40B4-BE49-F238E27FC236}">
                <a16:creationId xmlns:a16="http://schemas.microsoft.com/office/drawing/2014/main" id="{7BB13028-39D9-49C5-9390-CD6E20DB2C2E}"/>
              </a:ext>
            </a:extLst>
          </p:cNvPr>
          <p:cNvSpPr>
            <a:spLocks noGrp="1"/>
          </p:cNvSpPr>
          <p:nvPr>
            <p:ph type="pic" sz="quarter" idx="30"/>
          </p:nvPr>
        </p:nvSpPr>
        <p:spPr>
          <a:xfrm>
            <a:off x="1777687" y="3954346"/>
            <a:ext cx="1318392" cy="1371600"/>
          </a:xfrm>
          <a:prstGeom prst="rect">
            <a:avLst/>
          </a:prstGeom>
        </p:spPr>
        <p:txBody>
          <a:bodyPr/>
          <a:lstStyle>
            <a:lvl1pPr marL="0" indent="0">
              <a:buNone/>
              <a:defRPr sz="1000">
                <a:solidFill>
                  <a:srgbClr val="171E45"/>
                </a:solidFill>
                <a:latin typeface="Arial" panose="020B0604020202020204" pitchFamily="34" charset="0"/>
              </a:defRPr>
            </a:lvl1pPr>
          </a:lstStyle>
          <a:p>
            <a:r>
              <a:rPr lang="en-US"/>
              <a:t>Click icon to add picture</a:t>
            </a:r>
            <a:endParaRPr lang="en-GB" dirty="0"/>
          </a:p>
        </p:txBody>
      </p:sp>
      <p:sp>
        <p:nvSpPr>
          <p:cNvPr id="20" name="Text Placeholder 14">
            <a:extLst>
              <a:ext uri="{FF2B5EF4-FFF2-40B4-BE49-F238E27FC236}">
                <a16:creationId xmlns:a16="http://schemas.microsoft.com/office/drawing/2014/main" id="{5BB9FCF3-132A-4C0A-8CE3-7FB574840D56}"/>
              </a:ext>
            </a:extLst>
          </p:cNvPr>
          <p:cNvSpPr>
            <a:spLocks noGrp="1"/>
          </p:cNvSpPr>
          <p:nvPr>
            <p:ph type="body" sz="quarter" idx="31" hasCustomPrompt="1"/>
          </p:nvPr>
        </p:nvSpPr>
        <p:spPr>
          <a:xfrm>
            <a:off x="3203967" y="3954346"/>
            <a:ext cx="3060000" cy="233599"/>
          </a:xfrm>
          <a:prstGeom prst="rect">
            <a:avLst/>
          </a:prstGeom>
        </p:spPr>
        <p:txBody>
          <a:bodyPr/>
          <a:lstStyle>
            <a:lvl1pPr>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21" name="Text Placeholder 14">
            <a:extLst>
              <a:ext uri="{FF2B5EF4-FFF2-40B4-BE49-F238E27FC236}">
                <a16:creationId xmlns:a16="http://schemas.microsoft.com/office/drawing/2014/main" id="{DA2A8703-0FCD-4464-AFAB-C7C3DD60F23F}"/>
              </a:ext>
            </a:extLst>
          </p:cNvPr>
          <p:cNvSpPr>
            <a:spLocks noGrp="1"/>
          </p:cNvSpPr>
          <p:nvPr>
            <p:ph type="body" sz="quarter" idx="32" hasCustomPrompt="1"/>
          </p:nvPr>
        </p:nvSpPr>
        <p:spPr>
          <a:xfrm>
            <a:off x="3203967" y="4191648"/>
            <a:ext cx="3060000" cy="233599"/>
          </a:xfrm>
          <a:prstGeom prst="rect">
            <a:avLst/>
          </a:prstGeom>
        </p:spPr>
        <p:txBody>
          <a:bodyPr/>
          <a:lstStyle>
            <a:lvl1pPr>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22" name="Text Placeholder 6">
            <a:extLst>
              <a:ext uri="{FF2B5EF4-FFF2-40B4-BE49-F238E27FC236}">
                <a16:creationId xmlns:a16="http://schemas.microsoft.com/office/drawing/2014/main" id="{7527B69C-319B-4BC5-B30C-52397A6D54D4}"/>
              </a:ext>
            </a:extLst>
          </p:cNvPr>
          <p:cNvSpPr>
            <a:spLocks noGrp="1"/>
          </p:cNvSpPr>
          <p:nvPr>
            <p:ph type="body" sz="quarter" idx="33" hasCustomPrompt="1"/>
          </p:nvPr>
        </p:nvSpPr>
        <p:spPr>
          <a:xfrm>
            <a:off x="3203967" y="4556571"/>
            <a:ext cx="3060000" cy="1023602"/>
          </a:xfrm>
          <a:prstGeom prst="rect">
            <a:avLst/>
          </a:prstGeom>
        </p:spPr>
        <p:txBody>
          <a:bodyPr/>
          <a:lstStyle>
            <a:lvl1pPr>
              <a:buNone/>
              <a:defRPr lang="en-GB" sz="12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23" name="Picture Placeholder 7">
            <a:extLst>
              <a:ext uri="{FF2B5EF4-FFF2-40B4-BE49-F238E27FC236}">
                <a16:creationId xmlns:a16="http://schemas.microsoft.com/office/drawing/2014/main" id="{0E5A17D4-B5BB-46EC-A394-7052905B746D}"/>
              </a:ext>
            </a:extLst>
          </p:cNvPr>
          <p:cNvSpPr>
            <a:spLocks noGrp="1"/>
          </p:cNvSpPr>
          <p:nvPr>
            <p:ph type="pic" sz="quarter" idx="34"/>
          </p:nvPr>
        </p:nvSpPr>
        <p:spPr>
          <a:xfrm>
            <a:off x="7019095" y="3939890"/>
            <a:ext cx="1318392" cy="1371600"/>
          </a:xfrm>
          <a:prstGeom prst="rect">
            <a:avLst/>
          </a:prstGeom>
        </p:spPr>
        <p:txBody>
          <a:bodyPr/>
          <a:lstStyle>
            <a:lvl1pPr marL="0" indent="0">
              <a:buFontTx/>
              <a:buNone/>
              <a:defRPr sz="1000">
                <a:latin typeface="Arial" panose="020B0604020202020204" pitchFamily="34" charset="0"/>
              </a:defRPr>
            </a:lvl1pPr>
          </a:lstStyle>
          <a:p>
            <a:r>
              <a:rPr lang="en-US"/>
              <a:t>Click icon to add picture</a:t>
            </a:r>
            <a:endParaRPr lang="en-GB" dirty="0"/>
          </a:p>
        </p:txBody>
      </p:sp>
      <p:sp>
        <p:nvSpPr>
          <p:cNvPr id="24" name="Text Placeholder 14">
            <a:extLst>
              <a:ext uri="{FF2B5EF4-FFF2-40B4-BE49-F238E27FC236}">
                <a16:creationId xmlns:a16="http://schemas.microsoft.com/office/drawing/2014/main" id="{5B4CB382-09C2-4917-A9EB-313963051BF5}"/>
              </a:ext>
            </a:extLst>
          </p:cNvPr>
          <p:cNvSpPr>
            <a:spLocks noGrp="1"/>
          </p:cNvSpPr>
          <p:nvPr>
            <p:ph type="body" sz="quarter" idx="35" hasCustomPrompt="1"/>
          </p:nvPr>
        </p:nvSpPr>
        <p:spPr>
          <a:xfrm>
            <a:off x="8424000" y="3939891"/>
            <a:ext cx="3060000" cy="233599"/>
          </a:xfrm>
          <a:prstGeom prst="rect">
            <a:avLst/>
          </a:prstGeom>
        </p:spPr>
        <p:txBody>
          <a:bodyPr/>
          <a:lstStyle>
            <a:lvl1pPr>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25" name="Text Placeholder 14">
            <a:extLst>
              <a:ext uri="{FF2B5EF4-FFF2-40B4-BE49-F238E27FC236}">
                <a16:creationId xmlns:a16="http://schemas.microsoft.com/office/drawing/2014/main" id="{63115764-E3A0-468E-9DF1-BA3A263DC7CB}"/>
              </a:ext>
            </a:extLst>
          </p:cNvPr>
          <p:cNvSpPr>
            <a:spLocks noGrp="1"/>
          </p:cNvSpPr>
          <p:nvPr>
            <p:ph type="body" sz="quarter" idx="36" hasCustomPrompt="1"/>
          </p:nvPr>
        </p:nvSpPr>
        <p:spPr>
          <a:xfrm>
            <a:off x="8424000" y="4177192"/>
            <a:ext cx="3060000" cy="233599"/>
          </a:xfrm>
          <a:prstGeom prst="rect">
            <a:avLst/>
          </a:prstGeom>
        </p:spPr>
        <p:txBody>
          <a:bodyPr/>
          <a:lstStyle>
            <a:lvl1pPr>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26" name="Text Placeholder 6">
            <a:extLst>
              <a:ext uri="{FF2B5EF4-FFF2-40B4-BE49-F238E27FC236}">
                <a16:creationId xmlns:a16="http://schemas.microsoft.com/office/drawing/2014/main" id="{D99DEC2C-BBE8-47A9-B6A8-2D16074BBF1F}"/>
              </a:ext>
            </a:extLst>
          </p:cNvPr>
          <p:cNvSpPr>
            <a:spLocks noGrp="1"/>
          </p:cNvSpPr>
          <p:nvPr>
            <p:ph type="body" sz="quarter" idx="37" hasCustomPrompt="1"/>
          </p:nvPr>
        </p:nvSpPr>
        <p:spPr>
          <a:xfrm>
            <a:off x="8424000" y="4556571"/>
            <a:ext cx="3060000" cy="1038059"/>
          </a:xfrm>
          <a:prstGeom prst="rect">
            <a:avLst/>
          </a:prstGeom>
        </p:spPr>
        <p:txBody>
          <a:bodyPr/>
          <a:lstStyle>
            <a:lvl1pPr>
              <a:buNone/>
              <a:defRPr lang="en-GB" sz="12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2" name="Text Placeholder 2">
            <a:extLst>
              <a:ext uri="{FF2B5EF4-FFF2-40B4-BE49-F238E27FC236}">
                <a16:creationId xmlns:a16="http://schemas.microsoft.com/office/drawing/2014/main" id="{AA65B956-451A-A80D-2DD7-FF8126819878}"/>
              </a:ext>
            </a:extLst>
          </p:cNvPr>
          <p:cNvSpPr>
            <a:spLocks noGrp="1"/>
          </p:cNvSpPr>
          <p:nvPr>
            <p:ph type="body" sz="quarter" idx="38"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2972133004"/>
      </p:ext>
    </p:extLst>
  </p:cSld>
  <p:clrMapOvr>
    <a:masterClrMapping/>
  </p:clrMapOvr>
  <p:extLst>
    <p:ext uri="{DCECCB84-F9BA-43D5-87BE-67443E8EF086}">
      <p15:sldGuideLst xmlns:p15="http://schemas.microsoft.com/office/powerpoint/2012/main">
        <p15:guide id="1" orient="horz" pos="1249" userDrawn="1">
          <p15:clr>
            <a:srgbClr val="FBAE40"/>
          </p15:clr>
        </p15:guide>
        <p15:guide id="2" pos="1111" userDrawn="1">
          <p15:clr>
            <a:srgbClr val="FBAE40"/>
          </p15:clr>
        </p15:guide>
        <p15:guide id="3" pos="723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person biography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5ABC2E8-53E8-42CC-A14A-A958D83F7FA7}"/>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Single person biography layout</a:t>
            </a:r>
          </a:p>
        </p:txBody>
      </p:sp>
      <p:sp>
        <p:nvSpPr>
          <p:cNvPr id="5" name="Text Placeholder 16">
            <a:extLst>
              <a:ext uri="{FF2B5EF4-FFF2-40B4-BE49-F238E27FC236}">
                <a16:creationId xmlns:a16="http://schemas.microsoft.com/office/drawing/2014/main" id="{08E8236C-3AB0-4715-81C3-85E1F982F756}"/>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AEEF"/>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6" name="Picture Placeholder 7">
            <a:extLst>
              <a:ext uri="{FF2B5EF4-FFF2-40B4-BE49-F238E27FC236}">
                <a16:creationId xmlns:a16="http://schemas.microsoft.com/office/drawing/2014/main" id="{41023538-7407-4648-83AE-EFA6C9BF9332}"/>
              </a:ext>
            </a:extLst>
          </p:cNvPr>
          <p:cNvSpPr>
            <a:spLocks noGrp="1"/>
          </p:cNvSpPr>
          <p:nvPr>
            <p:ph type="pic" sz="quarter" idx="12"/>
          </p:nvPr>
        </p:nvSpPr>
        <p:spPr>
          <a:xfrm>
            <a:off x="1773200" y="1991726"/>
            <a:ext cx="1318392" cy="1371600"/>
          </a:xfrm>
          <a:prstGeom prst="rect">
            <a:avLst/>
          </a:prstGeom>
        </p:spPr>
        <p:txBody>
          <a:bodyPr/>
          <a:lstStyle>
            <a:lvl1pPr marL="0" indent="0">
              <a:buNone/>
              <a:defRPr sz="1000">
                <a:solidFill>
                  <a:srgbClr val="171E45"/>
                </a:solidFill>
                <a:latin typeface="Arial" panose="020B0604020202020204" pitchFamily="34" charset="0"/>
              </a:defRPr>
            </a:lvl1pPr>
          </a:lstStyle>
          <a:p>
            <a:r>
              <a:rPr lang="en-US"/>
              <a:t>Click icon to add picture</a:t>
            </a:r>
            <a:endParaRPr lang="en-GB" dirty="0"/>
          </a:p>
        </p:txBody>
      </p:sp>
      <p:sp>
        <p:nvSpPr>
          <p:cNvPr id="7" name="Text Placeholder 14">
            <a:extLst>
              <a:ext uri="{FF2B5EF4-FFF2-40B4-BE49-F238E27FC236}">
                <a16:creationId xmlns:a16="http://schemas.microsoft.com/office/drawing/2014/main" id="{5A2B420D-C37C-4D72-901F-89498187F988}"/>
              </a:ext>
            </a:extLst>
          </p:cNvPr>
          <p:cNvSpPr>
            <a:spLocks noGrp="1"/>
          </p:cNvSpPr>
          <p:nvPr>
            <p:ph type="body" sz="quarter" idx="18" hasCustomPrompt="1"/>
          </p:nvPr>
        </p:nvSpPr>
        <p:spPr>
          <a:xfrm>
            <a:off x="3217768" y="1991727"/>
            <a:ext cx="2630311" cy="233599"/>
          </a:xfrm>
          <a:prstGeom prst="rect">
            <a:avLst/>
          </a:prstGeom>
        </p:spPr>
        <p:txBody>
          <a:bodyPr/>
          <a:lstStyle>
            <a:lvl1pPr marL="0" indent="0">
              <a:lnSpc>
                <a:spcPct val="100000"/>
              </a:lnSpc>
              <a:spcBef>
                <a:spcPts val="0"/>
              </a:spcBef>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8" name="Text Placeholder 14">
            <a:extLst>
              <a:ext uri="{FF2B5EF4-FFF2-40B4-BE49-F238E27FC236}">
                <a16:creationId xmlns:a16="http://schemas.microsoft.com/office/drawing/2014/main" id="{51472908-0969-45D1-ACE8-BBE142E7C178}"/>
              </a:ext>
            </a:extLst>
          </p:cNvPr>
          <p:cNvSpPr>
            <a:spLocks noGrp="1"/>
          </p:cNvSpPr>
          <p:nvPr>
            <p:ph type="body" sz="quarter" idx="19" hasCustomPrompt="1"/>
          </p:nvPr>
        </p:nvSpPr>
        <p:spPr>
          <a:xfrm>
            <a:off x="3217768" y="2225326"/>
            <a:ext cx="2630311" cy="233599"/>
          </a:xfrm>
          <a:prstGeom prst="rect">
            <a:avLst/>
          </a:prstGeom>
        </p:spPr>
        <p:txBody>
          <a:bodyPr/>
          <a:lstStyle>
            <a:lvl1pPr marL="0" indent="0">
              <a:lnSpc>
                <a:spcPct val="100000"/>
              </a:lnSpc>
              <a:spcBef>
                <a:spcPts val="0"/>
              </a:spcBef>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9" name="Text Placeholder 6">
            <a:extLst>
              <a:ext uri="{FF2B5EF4-FFF2-40B4-BE49-F238E27FC236}">
                <a16:creationId xmlns:a16="http://schemas.microsoft.com/office/drawing/2014/main" id="{F13198EC-F706-4697-998A-AAD07A6EEE1F}"/>
              </a:ext>
            </a:extLst>
          </p:cNvPr>
          <p:cNvSpPr>
            <a:spLocks noGrp="1"/>
          </p:cNvSpPr>
          <p:nvPr>
            <p:ph type="body" sz="quarter" idx="25" hasCustomPrompt="1"/>
          </p:nvPr>
        </p:nvSpPr>
        <p:spPr>
          <a:xfrm>
            <a:off x="3217769" y="2608406"/>
            <a:ext cx="8275731" cy="3004801"/>
          </a:xfrm>
          <a:prstGeom prst="rect">
            <a:avLst/>
          </a:prstGeom>
        </p:spPr>
        <p:txBody>
          <a:bodyPr/>
          <a:lstStyle>
            <a:lvl1pPr marL="0" indent="0">
              <a:lnSpc>
                <a:spcPct val="100000"/>
              </a:lnSpc>
              <a:spcBef>
                <a:spcPts val="0"/>
              </a:spcBef>
              <a:buNone/>
              <a:defRPr lang="en-GB" sz="14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12" name="object 4">
            <a:extLst>
              <a:ext uri="{FF2B5EF4-FFF2-40B4-BE49-F238E27FC236}">
                <a16:creationId xmlns:a16="http://schemas.microsoft.com/office/drawing/2014/main" id="{EE4D12E7-598E-463B-B042-2B208A6479C6}"/>
              </a:ext>
            </a:extLst>
          </p:cNvPr>
          <p:cNvSpPr/>
          <p:nvPr userDrawn="1"/>
        </p:nvSpPr>
        <p:spPr>
          <a:xfrm>
            <a:off x="674688" y="1136649"/>
            <a:ext cx="10836000" cy="132087"/>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2" name="Text Placeholder 2">
            <a:extLst>
              <a:ext uri="{FF2B5EF4-FFF2-40B4-BE49-F238E27FC236}">
                <a16:creationId xmlns:a16="http://schemas.microsoft.com/office/drawing/2014/main" id="{42F5FFE0-BB8A-F353-DD27-8D7690CFFE7F}"/>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3896626267"/>
      </p:ext>
    </p:extLst>
  </p:cSld>
  <p:clrMapOvr>
    <a:masterClrMapping/>
  </p:clrMapOvr>
  <p:extLst>
    <p:ext uri="{DCECCB84-F9BA-43D5-87BE-67443E8EF086}">
      <p15:sldGuideLst xmlns:p15="http://schemas.microsoft.com/office/powerpoint/2012/main">
        <p15:guide id="1" orient="horz" pos="1249" userDrawn="1">
          <p15:clr>
            <a:srgbClr val="FBAE40"/>
          </p15:clr>
        </p15:guide>
        <p15:guide id="2" pos="1111" userDrawn="1">
          <p15:clr>
            <a:srgbClr val="FBAE40"/>
          </p15:clr>
        </p15:guide>
        <p15:guide id="3" pos="72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chart layou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BA5A69-4CA3-4717-A49C-7AFC9E2EB452}"/>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Full page column chart layout</a:t>
            </a:r>
          </a:p>
        </p:txBody>
      </p:sp>
      <p:sp>
        <p:nvSpPr>
          <p:cNvPr id="3" name="Text Placeholder 16">
            <a:extLst>
              <a:ext uri="{FF2B5EF4-FFF2-40B4-BE49-F238E27FC236}">
                <a16:creationId xmlns:a16="http://schemas.microsoft.com/office/drawing/2014/main" id="{3B71ADBD-76AF-4136-A02B-70CE96F50F79}"/>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5" name="object 5">
            <a:extLst>
              <a:ext uri="{FF2B5EF4-FFF2-40B4-BE49-F238E27FC236}">
                <a16:creationId xmlns:a16="http://schemas.microsoft.com/office/drawing/2014/main" id="{F53F70D6-4A73-4007-967D-EE67BC5EBB19}"/>
              </a:ext>
            </a:extLst>
          </p:cNvPr>
          <p:cNvSpPr/>
          <p:nvPr userDrawn="1"/>
        </p:nvSpPr>
        <p:spPr>
          <a:xfrm flipV="1">
            <a:off x="674688" y="6320516"/>
            <a:ext cx="10836000" cy="104654"/>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7" name="object 4">
            <a:extLst>
              <a:ext uri="{FF2B5EF4-FFF2-40B4-BE49-F238E27FC236}">
                <a16:creationId xmlns:a16="http://schemas.microsoft.com/office/drawing/2014/main" id="{2077B69C-28E3-4CC2-9406-97A055C6C99F}"/>
              </a:ext>
            </a:extLst>
          </p:cNvPr>
          <p:cNvSpPr/>
          <p:nvPr userDrawn="1"/>
        </p:nvSpPr>
        <p:spPr>
          <a:xfrm>
            <a:off x="674688" y="1136649"/>
            <a:ext cx="10820400" cy="132087"/>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7" name="Chart Placeholder 16">
            <a:extLst>
              <a:ext uri="{FF2B5EF4-FFF2-40B4-BE49-F238E27FC236}">
                <a16:creationId xmlns:a16="http://schemas.microsoft.com/office/drawing/2014/main" id="{7ACCFFFD-CC52-4F9C-AD81-192482B026F2}"/>
              </a:ext>
            </a:extLst>
          </p:cNvPr>
          <p:cNvSpPr>
            <a:spLocks noGrp="1"/>
          </p:cNvSpPr>
          <p:nvPr>
            <p:ph type="chart" sz="quarter" idx="35"/>
          </p:nvPr>
        </p:nvSpPr>
        <p:spPr>
          <a:xfrm>
            <a:off x="1763713" y="1982788"/>
            <a:ext cx="9704387" cy="3797300"/>
          </a:xfrm>
          <a:prstGeom prst="rect">
            <a:avLst/>
          </a:prstGeom>
        </p:spPr>
        <p:txBody>
          <a:bodyPr/>
          <a:lstStyle>
            <a:lvl1pPr marL="0" indent="0">
              <a:buNone/>
              <a:defRPr sz="1400">
                <a:latin typeface="Arial Nova" panose="020B0504020202020204" pitchFamily="34" charset="0"/>
              </a:defRPr>
            </a:lvl1pPr>
          </a:lstStyle>
          <a:p>
            <a:endParaRPr lang="en-GB"/>
          </a:p>
        </p:txBody>
      </p:sp>
      <p:sp>
        <p:nvSpPr>
          <p:cNvPr id="6" name="Text Placeholder 2">
            <a:extLst>
              <a:ext uri="{FF2B5EF4-FFF2-40B4-BE49-F238E27FC236}">
                <a16:creationId xmlns:a16="http://schemas.microsoft.com/office/drawing/2014/main" id="{E0E6B827-430C-F688-DEFA-B2A9066C20A1}"/>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2959101119"/>
      </p:ext>
    </p:extLst>
  </p:cSld>
  <p:clrMapOvr>
    <a:masterClrMapping/>
  </p:clrMapOvr>
  <p:extLst>
    <p:ext uri="{DCECCB84-F9BA-43D5-87BE-67443E8EF086}">
      <p15:sldGuideLst xmlns:p15="http://schemas.microsoft.com/office/powerpoint/2012/main">
        <p15:guide id="1" orient="horz" pos="1249" userDrawn="1">
          <p15:clr>
            <a:srgbClr val="FBAE40"/>
          </p15:clr>
        </p15:guide>
        <p15:guide id="2" pos="1111" userDrawn="1">
          <p15:clr>
            <a:srgbClr val="FBAE40"/>
          </p15:clr>
        </p15:guide>
        <p15:guide id="3" pos="431" userDrawn="1">
          <p15:clr>
            <a:srgbClr val="FBAE40"/>
          </p15:clr>
        </p15:guide>
        <p15:guide id="4" pos="723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table layou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BA5A69-4CA3-4717-A49C-7AFC9E2EB452}"/>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Full page table layout</a:t>
            </a:r>
          </a:p>
        </p:txBody>
      </p:sp>
      <p:sp>
        <p:nvSpPr>
          <p:cNvPr id="3" name="Text Placeholder 16">
            <a:extLst>
              <a:ext uri="{FF2B5EF4-FFF2-40B4-BE49-F238E27FC236}">
                <a16:creationId xmlns:a16="http://schemas.microsoft.com/office/drawing/2014/main" id="{3B71ADBD-76AF-4136-A02B-70CE96F50F79}"/>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5" name="object 5">
            <a:extLst>
              <a:ext uri="{FF2B5EF4-FFF2-40B4-BE49-F238E27FC236}">
                <a16:creationId xmlns:a16="http://schemas.microsoft.com/office/drawing/2014/main" id="{F53F70D6-4A73-4007-967D-EE67BC5EBB19}"/>
              </a:ext>
            </a:extLst>
          </p:cNvPr>
          <p:cNvSpPr/>
          <p:nvPr userDrawn="1"/>
        </p:nvSpPr>
        <p:spPr>
          <a:xfrm flipV="1">
            <a:off x="674688" y="6320516"/>
            <a:ext cx="10836000" cy="104654"/>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7" name="object 4">
            <a:extLst>
              <a:ext uri="{FF2B5EF4-FFF2-40B4-BE49-F238E27FC236}">
                <a16:creationId xmlns:a16="http://schemas.microsoft.com/office/drawing/2014/main" id="{2077B69C-28E3-4CC2-9406-97A055C6C99F}"/>
              </a:ext>
            </a:extLst>
          </p:cNvPr>
          <p:cNvSpPr/>
          <p:nvPr userDrawn="1"/>
        </p:nvSpPr>
        <p:spPr>
          <a:xfrm>
            <a:off x="674688" y="1136649"/>
            <a:ext cx="10820400" cy="132087"/>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6" name="Text Placeholder 2">
            <a:extLst>
              <a:ext uri="{FF2B5EF4-FFF2-40B4-BE49-F238E27FC236}">
                <a16:creationId xmlns:a16="http://schemas.microsoft.com/office/drawing/2014/main" id="{352239F3-92F4-BCFE-19B0-9DDF1BBDC1A5}"/>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2977663138"/>
      </p:ext>
    </p:extLst>
  </p:cSld>
  <p:clrMapOvr>
    <a:masterClrMapping/>
  </p:clrMapOvr>
  <p:extLst>
    <p:ext uri="{DCECCB84-F9BA-43D5-87BE-67443E8EF086}">
      <p15:sldGuideLst xmlns:p15="http://schemas.microsoft.com/office/powerpoint/2012/main">
        <p15:guide id="1" orient="horz" pos="1249" userDrawn="1">
          <p15:clr>
            <a:srgbClr val="FBAE40"/>
          </p15:clr>
        </p15:guide>
        <p15:guide id="2" pos="1111" userDrawn="1">
          <p15:clr>
            <a:srgbClr val="FBAE40"/>
          </p15:clr>
        </p15:guide>
        <p15:guide id="3" pos="431" userDrawn="1">
          <p15:clr>
            <a:srgbClr val="FBAE40"/>
          </p15:clr>
        </p15:guide>
        <p15:guide id="4" pos="723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BA5A69-4CA3-4717-A49C-7AFC9E2EB452}"/>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Text and chart layout</a:t>
            </a:r>
          </a:p>
        </p:txBody>
      </p:sp>
      <p:sp>
        <p:nvSpPr>
          <p:cNvPr id="3" name="Text Placeholder 16">
            <a:extLst>
              <a:ext uri="{FF2B5EF4-FFF2-40B4-BE49-F238E27FC236}">
                <a16:creationId xmlns:a16="http://schemas.microsoft.com/office/drawing/2014/main" id="{3B71ADBD-76AF-4136-A02B-70CE96F50F79}"/>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5" name="object 5">
            <a:extLst>
              <a:ext uri="{FF2B5EF4-FFF2-40B4-BE49-F238E27FC236}">
                <a16:creationId xmlns:a16="http://schemas.microsoft.com/office/drawing/2014/main" id="{F53F70D6-4A73-4007-967D-EE67BC5EBB19}"/>
              </a:ext>
            </a:extLst>
          </p:cNvPr>
          <p:cNvSpPr/>
          <p:nvPr userDrawn="1"/>
        </p:nvSpPr>
        <p:spPr>
          <a:xfrm flipV="1">
            <a:off x="674688" y="6320516"/>
            <a:ext cx="10836000" cy="104654"/>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7" name="object 4">
            <a:extLst>
              <a:ext uri="{FF2B5EF4-FFF2-40B4-BE49-F238E27FC236}">
                <a16:creationId xmlns:a16="http://schemas.microsoft.com/office/drawing/2014/main" id="{2077B69C-28E3-4CC2-9406-97A055C6C99F}"/>
              </a:ext>
            </a:extLst>
          </p:cNvPr>
          <p:cNvSpPr/>
          <p:nvPr userDrawn="1"/>
        </p:nvSpPr>
        <p:spPr>
          <a:xfrm>
            <a:off x="674688" y="1136649"/>
            <a:ext cx="10820400" cy="132087"/>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7" name="Chart Placeholder 16">
            <a:extLst>
              <a:ext uri="{FF2B5EF4-FFF2-40B4-BE49-F238E27FC236}">
                <a16:creationId xmlns:a16="http://schemas.microsoft.com/office/drawing/2014/main" id="{7ACCFFFD-CC52-4F9C-AD81-192482B026F2}"/>
              </a:ext>
            </a:extLst>
          </p:cNvPr>
          <p:cNvSpPr>
            <a:spLocks noGrp="1"/>
          </p:cNvSpPr>
          <p:nvPr>
            <p:ph type="chart" sz="quarter" idx="35"/>
          </p:nvPr>
        </p:nvSpPr>
        <p:spPr>
          <a:xfrm>
            <a:off x="6805487" y="1982788"/>
            <a:ext cx="4680000" cy="3780000"/>
          </a:xfrm>
          <a:prstGeom prst="rect">
            <a:avLst/>
          </a:prstGeom>
        </p:spPr>
        <p:txBody>
          <a:bodyPr/>
          <a:lstStyle>
            <a:lvl1pPr marL="0" indent="0">
              <a:buFontTx/>
              <a:buNone/>
              <a:defRPr sz="1400">
                <a:latin typeface="Arial Nova" panose="020B0504020202020204" pitchFamily="34" charset="0"/>
              </a:defRPr>
            </a:lvl1pPr>
          </a:lstStyle>
          <a:p>
            <a:endParaRPr lang="en-GB"/>
          </a:p>
        </p:txBody>
      </p:sp>
      <p:sp>
        <p:nvSpPr>
          <p:cNvPr id="8" name="Text Placeholder 7">
            <a:extLst>
              <a:ext uri="{FF2B5EF4-FFF2-40B4-BE49-F238E27FC236}">
                <a16:creationId xmlns:a16="http://schemas.microsoft.com/office/drawing/2014/main" id="{751B1D85-4128-4C64-845E-11E9B70096F2}"/>
              </a:ext>
            </a:extLst>
          </p:cNvPr>
          <p:cNvSpPr>
            <a:spLocks noGrp="1"/>
          </p:cNvSpPr>
          <p:nvPr>
            <p:ph type="body" sz="quarter" idx="36"/>
          </p:nvPr>
        </p:nvSpPr>
        <p:spPr>
          <a:xfrm>
            <a:off x="1763712" y="1982788"/>
            <a:ext cx="4680000" cy="3780000"/>
          </a:xfrm>
          <a:prstGeom prst="rect">
            <a:avLst/>
          </a:prstGeom>
        </p:spPr>
        <p:txBody>
          <a:bodyPr/>
          <a:lstStyle>
            <a:lvl1pPr marL="0" indent="0">
              <a:lnSpc>
                <a:spcPct val="100000"/>
              </a:lnSpc>
              <a:spcBef>
                <a:spcPts val="0"/>
              </a:spcBef>
              <a:spcAft>
                <a:spcPts val="600"/>
              </a:spcAft>
              <a:buClr>
                <a:srgbClr val="009FE3"/>
              </a:buClr>
              <a:buFont typeface="Wingdings" panose="05000000000000000000" pitchFamily="2" charset="2"/>
              <a:buNone/>
              <a:defRPr sz="1400">
                <a:solidFill>
                  <a:srgbClr val="171E45"/>
                </a:solidFill>
                <a:latin typeface="Arial Nova Light" panose="020B0304020202020204" pitchFamily="34" charset="0"/>
              </a:defRPr>
            </a:lvl1pPr>
            <a:lvl2pPr marL="6858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2pPr>
            <a:lvl3pPr marL="11430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3pPr>
            <a:lvl4pPr marL="16002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4pPr>
            <a:lvl5pPr marL="20574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C16ABA52-F0CB-9897-8F30-8FA56983FB82}"/>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4154009408"/>
      </p:ext>
    </p:extLst>
  </p:cSld>
  <p:clrMapOvr>
    <a:masterClrMapping/>
  </p:clrMapOvr>
  <p:extLst>
    <p:ext uri="{DCECCB84-F9BA-43D5-87BE-67443E8EF086}">
      <p15:sldGuideLst xmlns:p15="http://schemas.microsoft.com/office/powerpoint/2012/main">
        <p15:guide id="1" orient="horz" pos="1249" userDrawn="1">
          <p15:clr>
            <a:srgbClr val="FBAE40"/>
          </p15:clr>
        </p15:guide>
        <p15:guide id="2" pos="1111" userDrawn="1">
          <p15:clr>
            <a:srgbClr val="FBAE40"/>
          </p15:clr>
        </p15:guide>
        <p15:guide id="3" pos="431" userDrawn="1">
          <p15:clr>
            <a:srgbClr val="FBAE40"/>
          </p15:clr>
        </p15:guide>
        <p15:guide id="4" pos="723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text and chart layou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BA5A69-4CA3-4717-A49C-7AFC9E2EB452}"/>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Bullet text and chart layout</a:t>
            </a:r>
          </a:p>
        </p:txBody>
      </p:sp>
      <p:sp>
        <p:nvSpPr>
          <p:cNvPr id="3" name="Text Placeholder 16">
            <a:extLst>
              <a:ext uri="{FF2B5EF4-FFF2-40B4-BE49-F238E27FC236}">
                <a16:creationId xmlns:a16="http://schemas.microsoft.com/office/drawing/2014/main" id="{3B71ADBD-76AF-4136-A02B-70CE96F50F79}"/>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5" name="object 5">
            <a:extLst>
              <a:ext uri="{FF2B5EF4-FFF2-40B4-BE49-F238E27FC236}">
                <a16:creationId xmlns:a16="http://schemas.microsoft.com/office/drawing/2014/main" id="{F53F70D6-4A73-4007-967D-EE67BC5EBB19}"/>
              </a:ext>
            </a:extLst>
          </p:cNvPr>
          <p:cNvSpPr/>
          <p:nvPr userDrawn="1"/>
        </p:nvSpPr>
        <p:spPr>
          <a:xfrm flipV="1">
            <a:off x="674688" y="6320516"/>
            <a:ext cx="10836000" cy="104654"/>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7" name="object 4">
            <a:extLst>
              <a:ext uri="{FF2B5EF4-FFF2-40B4-BE49-F238E27FC236}">
                <a16:creationId xmlns:a16="http://schemas.microsoft.com/office/drawing/2014/main" id="{2077B69C-28E3-4CC2-9406-97A055C6C99F}"/>
              </a:ext>
            </a:extLst>
          </p:cNvPr>
          <p:cNvSpPr/>
          <p:nvPr userDrawn="1"/>
        </p:nvSpPr>
        <p:spPr>
          <a:xfrm>
            <a:off x="674688" y="1136649"/>
            <a:ext cx="10820400" cy="132087"/>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7" name="Chart Placeholder 16">
            <a:extLst>
              <a:ext uri="{FF2B5EF4-FFF2-40B4-BE49-F238E27FC236}">
                <a16:creationId xmlns:a16="http://schemas.microsoft.com/office/drawing/2014/main" id="{7ACCFFFD-CC52-4F9C-AD81-192482B026F2}"/>
              </a:ext>
            </a:extLst>
          </p:cNvPr>
          <p:cNvSpPr>
            <a:spLocks noGrp="1"/>
          </p:cNvSpPr>
          <p:nvPr>
            <p:ph type="chart" sz="quarter" idx="35"/>
          </p:nvPr>
        </p:nvSpPr>
        <p:spPr>
          <a:xfrm>
            <a:off x="6805487" y="1982788"/>
            <a:ext cx="4680000" cy="3780000"/>
          </a:xfrm>
          <a:prstGeom prst="rect">
            <a:avLst/>
          </a:prstGeom>
        </p:spPr>
        <p:txBody>
          <a:bodyPr/>
          <a:lstStyle>
            <a:lvl1pPr marL="0" indent="0">
              <a:buNone/>
              <a:defRPr sz="1400">
                <a:latin typeface="Arial Nova" panose="020B0504020202020204" pitchFamily="34" charset="0"/>
              </a:defRPr>
            </a:lvl1pPr>
          </a:lstStyle>
          <a:p>
            <a:endParaRPr lang="en-GB"/>
          </a:p>
        </p:txBody>
      </p:sp>
      <p:sp>
        <p:nvSpPr>
          <p:cNvPr id="8" name="Text Placeholder 7">
            <a:extLst>
              <a:ext uri="{FF2B5EF4-FFF2-40B4-BE49-F238E27FC236}">
                <a16:creationId xmlns:a16="http://schemas.microsoft.com/office/drawing/2014/main" id="{751B1D85-4128-4C64-845E-11E9B70096F2}"/>
              </a:ext>
            </a:extLst>
          </p:cNvPr>
          <p:cNvSpPr>
            <a:spLocks noGrp="1"/>
          </p:cNvSpPr>
          <p:nvPr>
            <p:ph type="body" sz="quarter" idx="36"/>
          </p:nvPr>
        </p:nvSpPr>
        <p:spPr>
          <a:xfrm>
            <a:off x="1763712" y="1982788"/>
            <a:ext cx="4680000" cy="3780000"/>
          </a:xfrm>
          <a:prstGeom prst="rect">
            <a:avLst/>
          </a:prstGeom>
        </p:spPr>
        <p:txBody>
          <a:bodyPr/>
          <a:lstStyle>
            <a:lvl1pPr marL="180000" indent="-180000">
              <a:lnSpc>
                <a:spcPct val="100000"/>
              </a:lnSpc>
              <a:spcBef>
                <a:spcPts val="0"/>
              </a:spcBef>
              <a:spcAft>
                <a:spcPts val="600"/>
              </a:spcAft>
              <a:buClr>
                <a:srgbClr val="009FE3"/>
              </a:buClr>
              <a:buFont typeface="Wingdings" panose="05000000000000000000" pitchFamily="2" charset="2"/>
              <a:buChar char=""/>
              <a:defRPr sz="1400">
                <a:solidFill>
                  <a:srgbClr val="171E45"/>
                </a:solidFill>
                <a:latin typeface="Arial Nova Light" panose="020B0304020202020204" pitchFamily="34" charset="0"/>
              </a:defRPr>
            </a:lvl1pPr>
            <a:lvl2pPr marL="6858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2pPr>
            <a:lvl3pPr marL="11430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3pPr>
            <a:lvl4pPr marL="16002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4pPr>
            <a:lvl5pPr marL="20574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47D96646-1279-A8B2-E7B8-90A58D0FB626}"/>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1730757306"/>
      </p:ext>
    </p:extLst>
  </p:cSld>
  <p:clrMapOvr>
    <a:masterClrMapping/>
  </p:clrMapOvr>
  <p:extLst>
    <p:ext uri="{DCECCB84-F9BA-43D5-87BE-67443E8EF086}">
      <p15:sldGuideLst xmlns:p15="http://schemas.microsoft.com/office/powerpoint/2012/main">
        <p15:guide id="1" orient="horz" pos="1249" userDrawn="1">
          <p15:clr>
            <a:srgbClr val="FBAE40"/>
          </p15:clr>
        </p15:guide>
        <p15:guide id="2" pos="1111" userDrawn="1">
          <p15:clr>
            <a:srgbClr val="FBAE40"/>
          </p15:clr>
        </p15:guide>
        <p15:guide id="3" pos="431" userDrawn="1">
          <p15:clr>
            <a:srgbClr val="FBAE40"/>
          </p15:clr>
        </p15:guide>
        <p15:guide id="4" pos="723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6627C-641F-41AC-AE23-09AABD504269}"/>
              </a:ext>
            </a:extLst>
          </p:cNvPr>
          <p:cNvSpPr>
            <a:spLocks noGrp="1"/>
          </p:cNvSpPr>
          <p:nvPr>
            <p:ph type="title"/>
          </p:nvPr>
        </p:nvSpPr>
        <p:spPr>
          <a:xfrm>
            <a:off x="4356887" y="3022541"/>
            <a:ext cx="3456000" cy="800219"/>
          </a:xfrm>
          <a:prstGeom prst="rect">
            <a:avLst/>
          </a:prstGeom>
        </p:spPr>
        <p:txBody>
          <a:bodyPr anchor="ctr" anchorCtr="1"/>
          <a:lstStyle>
            <a:lvl1pPr algn="ctr">
              <a:defRPr sz="2600">
                <a:solidFill>
                  <a:srgbClr val="171E45"/>
                </a:solidFill>
                <a:latin typeface="Times New Roman" panose="02020603050405020304" pitchFamily="18" charset="0"/>
                <a:cs typeface="Times New Roman" panose="02020603050405020304" pitchFamily="18" charset="0"/>
              </a:defRPr>
            </a:lvl1p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E9DAFBEE-3522-1744-F525-4A924EED8E11}"/>
              </a:ext>
            </a:extLst>
          </p:cNvPr>
          <p:cNvSpPr>
            <a:spLocks noGrp="1"/>
          </p:cNvSpPr>
          <p:nvPr>
            <p:ph type="body" sz="quarter" idx="10"/>
          </p:nvPr>
        </p:nvSpPr>
        <p:spPr>
          <a:xfrm>
            <a:off x="4356100" y="3927475"/>
            <a:ext cx="3457575" cy="287338"/>
          </a:xfrm>
          <a:prstGeom prst="rect">
            <a:avLst/>
          </a:prstGeom>
        </p:spPr>
        <p:txBody>
          <a:bodyPr/>
          <a:lstStyle>
            <a:lvl1pPr>
              <a:defRPr lang="en-US" smtClean="0">
                <a:solidFill>
                  <a:srgbClr val="009FE3"/>
                </a:solidFill>
                <a:latin typeface="Arial Nova Light" panose="020B0304020202020204" pitchFamily="34" charset="0"/>
              </a:defRPr>
            </a:lvl1pPr>
            <a:lvl2pPr>
              <a:defRPr lang="en-US" smtClean="0"/>
            </a:lvl2pPr>
            <a:lvl3pPr>
              <a:defRPr lang="en-US" smtClean="0"/>
            </a:lvl3pPr>
            <a:lvl4pPr>
              <a:defRPr lang="en-US" smtClean="0"/>
            </a:lvl4pPr>
            <a:lvl5pPr>
              <a:defRPr lang="en-GB"/>
            </a:lvl5pPr>
          </a:lstStyle>
          <a:p>
            <a:pPr lvl="0" algn="ctr"/>
            <a:r>
              <a:rPr lang="en-US"/>
              <a:t>Click to edit Master text styles</a:t>
            </a:r>
          </a:p>
        </p:txBody>
      </p:sp>
    </p:spTree>
    <p:extLst>
      <p:ext uri="{BB962C8B-B14F-4D97-AF65-F5344CB8AC3E}">
        <p14:creationId xmlns:p14="http://schemas.microsoft.com/office/powerpoint/2010/main" val="2243151786"/>
      </p:ext>
    </p:extLst>
  </p:cSld>
  <p:clrMapOvr>
    <a:masterClrMapping/>
  </p:clrMapOvr>
  <p:extLst>
    <p:ext uri="{DCECCB84-F9BA-43D5-87BE-67443E8EF086}">
      <p15:sldGuideLst xmlns:p15="http://schemas.microsoft.com/office/powerpoint/2012/main">
        <p15:guide id="1" pos="3833" userDrawn="1">
          <p15:clr>
            <a:srgbClr val="FBAE40"/>
          </p15:clr>
        </p15:guide>
        <p15:guide id="2" orient="horz" pos="247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and text with divider line layou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BA5A69-4CA3-4717-A49C-7AFC9E2EB452}"/>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Chart and text (with separator line) layout</a:t>
            </a:r>
          </a:p>
        </p:txBody>
      </p:sp>
      <p:sp>
        <p:nvSpPr>
          <p:cNvPr id="3" name="Text Placeholder 16">
            <a:extLst>
              <a:ext uri="{FF2B5EF4-FFF2-40B4-BE49-F238E27FC236}">
                <a16:creationId xmlns:a16="http://schemas.microsoft.com/office/drawing/2014/main" id="{3B71ADBD-76AF-4136-A02B-70CE96F50F79}"/>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5" name="object 5">
            <a:extLst>
              <a:ext uri="{FF2B5EF4-FFF2-40B4-BE49-F238E27FC236}">
                <a16:creationId xmlns:a16="http://schemas.microsoft.com/office/drawing/2014/main" id="{F53F70D6-4A73-4007-967D-EE67BC5EBB19}"/>
              </a:ext>
            </a:extLst>
          </p:cNvPr>
          <p:cNvSpPr/>
          <p:nvPr userDrawn="1"/>
        </p:nvSpPr>
        <p:spPr>
          <a:xfrm flipV="1">
            <a:off x="674688" y="6320516"/>
            <a:ext cx="10836000" cy="104654"/>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7" name="object 4">
            <a:extLst>
              <a:ext uri="{FF2B5EF4-FFF2-40B4-BE49-F238E27FC236}">
                <a16:creationId xmlns:a16="http://schemas.microsoft.com/office/drawing/2014/main" id="{2077B69C-28E3-4CC2-9406-97A055C6C99F}"/>
              </a:ext>
            </a:extLst>
          </p:cNvPr>
          <p:cNvSpPr/>
          <p:nvPr userDrawn="1"/>
        </p:nvSpPr>
        <p:spPr>
          <a:xfrm>
            <a:off x="674688" y="1136649"/>
            <a:ext cx="10820400" cy="132087"/>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7" name="Chart Placeholder 16">
            <a:extLst>
              <a:ext uri="{FF2B5EF4-FFF2-40B4-BE49-F238E27FC236}">
                <a16:creationId xmlns:a16="http://schemas.microsoft.com/office/drawing/2014/main" id="{7ACCFFFD-CC52-4F9C-AD81-192482B026F2}"/>
              </a:ext>
            </a:extLst>
          </p:cNvPr>
          <p:cNvSpPr>
            <a:spLocks noGrp="1"/>
          </p:cNvSpPr>
          <p:nvPr>
            <p:ph type="chart" sz="quarter" idx="35"/>
          </p:nvPr>
        </p:nvSpPr>
        <p:spPr>
          <a:xfrm>
            <a:off x="1763713" y="1980736"/>
            <a:ext cx="6876000" cy="3780000"/>
          </a:xfrm>
          <a:prstGeom prst="rect">
            <a:avLst/>
          </a:prstGeom>
        </p:spPr>
        <p:txBody>
          <a:bodyPr/>
          <a:lstStyle>
            <a:lvl1pPr marL="0" indent="0">
              <a:buFontTx/>
              <a:buNone/>
              <a:defRPr sz="1400">
                <a:latin typeface="Arial Nova" panose="020B0504020202020204" pitchFamily="34" charset="0"/>
              </a:defRPr>
            </a:lvl1pPr>
          </a:lstStyle>
          <a:p>
            <a:endParaRPr lang="en-GB"/>
          </a:p>
        </p:txBody>
      </p:sp>
      <p:sp>
        <p:nvSpPr>
          <p:cNvPr id="8" name="Text Placeholder 7">
            <a:extLst>
              <a:ext uri="{FF2B5EF4-FFF2-40B4-BE49-F238E27FC236}">
                <a16:creationId xmlns:a16="http://schemas.microsoft.com/office/drawing/2014/main" id="{751B1D85-4128-4C64-845E-11E9B70096F2}"/>
              </a:ext>
            </a:extLst>
          </p:cNvPr>
          <p:cNvSpPr>
            <a:spLocks noGrp="1"/>
          </p:cNvSpPr>
          <p:nvPr>
            <p:ph type="body" sz="quarter" idx="36"/>
          </p:nvPr>
        </p:nvSpPr>
        <p:spPr>
          <a:xfrm>
            <a:off x="9285287" y="1980736"/>
            <a:ext cx="2200200" cy="3780000"/>
          </a:xfrm>
          <a:prstGeom prst="rect">
            <a:avLst/>
          </a:prstGeom>
        </p:spPr>
        <p:txBody>
          <a:bodyPr/>
          <a:lstStyle>
            <a:lvl1pPr marL="0" indent="0">
              <a:lnSpc>
                <a:spcPct val="100000"/>
              </a:lnSpc>
              <a:spcBef>
                <a:spcPts val="0"/>
              </a:spcBef>
              <a:spcAft>
                <a:spcPts val="600"/>
              </a:spcAft>
              <a:buClr>
                <a:srgbClr val="009FE3"/>
              </a:buClr>
              <a:buFont typeface="Wingdings" panose="05000000000000000000" pitchFamily="2" charset="2"/>
              <a:buNone/>
              <a:defRPr sz="1400">
                <a:solidFill>
                  <a:srgbClr val="171E45"/>
                </a:solidFill>
                <a:latin typeface="Arial Nova Light" panose="020B0304020202020204" pitchFamily="34" charset="0"/>
              </a:defRPr>
            </a:lvl1pPr>
            <a:lvl2pPr marL="6858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2pPr>
            <a:lvl3pPr marL="11430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3pPr>
            <a:lvl4pPr marL="16002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4pPr>
            <a:lvl5pPr marL="20574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5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4B51D969-81D4-44DA-8E03-B136515A78F8}"/>
              </a:ext>
            </a:extLst>
          </p:cNvPr>
          <p:cNvCxnSpPr/>
          <p:nvPr userDrawn="1"/>
        </p:nvCxnSpPr>
        <p:spPr>
          <a:xfrm>
            <a:off x="8962500" y="1974850"/>
            <a:ext cx="0" cy="3780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AB07BC1D-E626-F1B5-FE2F-BFF5B6A99149}"/>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3700842000"/>
      </p:ext>
    </p:extLst>
  </p:cSld>
  <p:clrMapOvr>
    <a:masterClrMapping/>
  </p:clrMapOvr>
  <p:extLst>
    <p:ext uri="{DCECCB84-F9BA-43D5-87BE-67443E8EF086}">
      <p15:sldGuideLst xmlns:p15="http://schemas.microsoft.com/office/powerpoint/2012/main">
        <p15:guide id="1" orient="horz" pos="1249" userDrawn="1">
          <p15:clr>
            <a:srgbClr val="FBAE40"/>
          </p15:clr>
        </p15:guide>
        <p15:guide id="2" pos="1111" userDrawn="1">
          <p15:clr>
            <a:srgbClr val="FBAE40"/>
          </p15:clr>
        </p15:guide>
        <p15:guide id="3" pos="431" userDrawn="1">
          <p15:clr>
            <a:srgbClr val="FBAE40"/>
          </p15:clr>
        </p15:guide>
        <p15:guide id="4" pos="723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r team with tex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BAC0B56-7A20-483D-A8D7-45D07170591E}"/>
              </a:ext>
            </a:extLst>
          </p:cNvPr>
          <p:cNvSpPr>
            <a:spLocks noGrp="1"/>
          </p:cNvSpPr>
          <p:nvPr>
            <p:ph type="body" sz="quarter" idx="22" hasCustomPrompt="1"/>
          </p:nvPr>
        </p:nvSpPr>
        <p:spPr>
          <a:xfrm>
            <a:off x="673200" y="698592"/>
            <a:ext cx="10242894" cy="454025"/>
          </a:xfrm>
          <a:prstGeom prst="rect">
            <a:avLst/>
          </a:prstGeom>
        </p:spPr>
        <p:txBody>
          <a:bodyPr/>
          <a:lstStyle>
            <a:lvl1pPr>
              <a:buNone/>
              <a:defRPr sz="2600">
                <a:solidFill>
                  <a:srgbClr val="1732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Our team with text</a:t>
            </a:r>
          </a:p>
        </p:txBody>
      </p:sp>
      <p:sp>
        <p:nvSpPr>
          <p:cNvPr id="5" name="Text Placeholder 16">
            <a:extLst>
              <a:ext uri="{FF2B5EF4-FFF2-40B4-BE49-F238E27FC236}">
                <a16:creationId xmlns:a16="http://schemas.microsoft.com/office/drawing/2014/main" id="{1511CCEC-B686-4872-A3E1-A0372096ED96}"/>
              </a:ext>
            </a:extLst>
          </p:cNvPr>
          <p:cNvSpPr>
            <a:spLocks noGrp="1"/>
          </p:cNvSpPr>
          <p:nvPr>
            <p:ph type="body" sz="quarter" idx="23" hasCustomPrompt="1"/>
          </p:nvPr>
        </p:nvSpPr>
        <p:spPr>
          <a:xfrm>
            <a:off x="673200" y="1250063"/>
            <a:ext cx="10242894" cy="454025"/>
          </a:xfrm>
          <a:prstGeom prst="rect">
            <a:avLst/>
          </a:prstGeom>
        </p:spPr>
        <p:txBody>
          <a:bodyPr/>
          <a:lstStyle>
            <a:lvl1pPr>
              <a:buNone/>
              <a:defRPr sz="2000">
                <a:solidFill>
                  <a:srgbClr val="00AEEF"/>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10" name="Picture Placeholder 7">
            <a:extLst>
              <a:ext uri="{FF2B5EF4-FFF2-40B4-BE49-F238E27FC236}">
                <a16:creationId xmlns:a16="http://schemas.microsoft.com/office/drawing/2014/main" id="{AD77EC52-FC5D-4823-8AD5-1A7B35F0158E}"/>
              </a:ext>
            </a:extLst>
          </p:cNvPr>
          <p:cNvSpPr>
            <a:spLocks noGrp="1"/>
          </p:cNvSpPr>
          <p:nvPr>
            <p:ph type="pic" sz="quarter" idx="12"/>
          </p:nvPr>
        </p:nvSpPr>
        <p:spPr>
          <a:xfrm>
            <a:off x="1419684" y="2087168"/>
            <a:ext cx="1318392" cy="1371600"/>
          </a:xfrm>
          <a:prstGeom prst="rect">
            <a:avLst/>
          </a:prstGeom>
        </p:spPr>
        <p:txBody>
          <a:bodyPr/>
          <a:lstStyle>
            <a:lvl1pPr>
              <a:defRPr sz="1000">
                <a:latin typeface="Arial" panose="020B0604020202020204" pitchFamily="34" charset="0"/>
              </a:defRPr>
            </a:lvl1pPr>
          </a:lstStyle>
          <a:p>
            <a:r>
              <a:rPr lang="en-US"/>
              <a:t>Click icon to add picture</a:t>
            </a:r>
            <a:endParaRPr lang="en-GB" dirty="0"/>
          </a:p>
        </p:txBody>
      </p:sp>
      <p:sp>
        <p:nvSpPr>
          <p:cNvPr id="11" name="Text Placeholder 14">
            <a:extLst>
              <a:ext uri="{FF2B5EF4-FFF2-40B4-BE49-F238E27FC236}">
                <a16:creationId xmlns:a16="http://schemas.microsoft.com/office/drawing/2014/main" id="{B2C46B3C-5CA5-4E9C-BA73-6F86F0542063}"/>
              </a:ext>
            </a:extLst>
          </p:cNvPr>
          <p:cNvSpPr>
            <a:spLocks noGrp="1"/>
          </p:cNvSpPr>
          <p:nvPr>
            <p:ph type="body" sz="quarter" idx="18" hasCustomPrompt="1"/>
          </p:nvPr>
        </p:nvSpPr>
        <p:spPr>
          <a:xfrm>
            <a:off x="2845965" y="2087169"/>
            <a:ext cx="2630311" cy="233599"/>
          </a:xfrm>
          <a:prstGeom prst="rect">
            <a:avLst/>
          </a:prstGeom>
        </p:spPr>
        <p:txBody>
          <a:bodyPr/>
          <a:lstStyle>
            <a:lvl1pPr>
              <a:buNone/>
              <a:defRPr sz="1400">
                <a:solidFill>
                  <a:srgbClr val="1732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12" name="Text Placeholder 14">
            <a:extLst>
              <a:ext uri="{FF2B5EF4-FFF2-40B4-BE49-F238E27FC236}">
                <a16:creationId xmlns:a16="http://schemas.microsoft.com/office/drawing/2014/main" id="{B67E133A-706C-40EB-B481-4C24E7DE8143}"/>
              </a:ext>
            </a:extLst>
          </p:cNvPr>
          <p:cNvSpPr>
            <a:spLocks noGrp="1"/>
          </p:cNvSpPr>
          <p:nvPr>
            <p:ph type="body" sz="quarter" idx="19" hasCustomPrompt="1"/>
          </p:nvPr>
        </p:nvSpPr>
        <p:spPr>
          <a:xfrm>
            <a:off x="2845965" y="2320768"/>
            <a:ext cx="2630311" cy="233599"/>
          </a:xfrm>
          <a:prstGeom prst="rect">
            <a:avLst/>
          </a:prstGeom>
        </p:spPr>
        <p:txBody>
          <a:bodyPr/>
          <a:lstStyle>
            <a:lvl1pPr>
              <a:buNone/>
              <a:defRPr sz="1050">
                <a:solidFill>
                  <a:srgbClr val="00AEEF"/>
                </a:solidFill>
                <a:latin typeface="Arial" panose="020B06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13" name="Text Placeholder 6">
            <a:extLst>
              <a:ext uri="{FF2B5EF4-FFF2-40B4-BE49-F238E27FC236}">
                <a16:creationId xmlns:a16="http://schemas.microsoft.com/office/drawing/2014/main" id="{D2360FAE-E830-45ED-8836-14D31AEB56BD}"/>
              </a:ext>
            </a:extLst>
          </p:cNvPr>
          <p:cNvSpPr>
            <a:spLocks noGrp="1"/>
          </p:cNvSpPr>
          <p:nvPr>
            <p:ph type="body" sz="quarter" idx="25" hasCustomPrompt="1"/>
          </p:nvPr>
        </p:nvSpPr>
        <p:spPr>
          <a:xfrm>
            <a:off x="2845965" y="2703849"/>
            <a:ext cx="2630311" cy="1023602"/>
          </a:xfrm>
          <a:prstGeom prst="rect">
            <a:avLst/>
          </a:prstGeom>
        </p:spPr>
        <p:txBody>
          <a:bodyPr/>
          <a:lstStyle>
            <a:lvl1pPr>
              <a:buNone/>
              <a:defRPr lang="en-GB" sz="1200" b="0" kern="1200" dirty="0" smtClean="0">
                <a:solidFill>
                  <a:schemeClr val="tx1"/>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15" name="Picture Placeholder 7">
            <a:extLst>
              <a:ext uri="{FF2B5EF4-FFF2-40B4-BE49-F238E27FC236}">
                <a16:creationId xmlns:a16="http://schemas.microsoft.com/office/drawing/2014/main" id="{EBD015CB-E9E1-47FA-90E1-155EECA8D9A3}"/>
              </a:ext>
            </a:extLst>
          </p:cNvPr>
          <p:cNvSpPr>
            <a:spLocks noGrp="1"/>
          </p:cNvSpPr>
          <p:nvPr>
            <p:ph type="pic" sz="quarter" idx="26"/>
          </p:nvPr>
        </p:nvSpPr>
        <p:spPr>
          <a:xfrm>
            <a:off x="6313487" y="2072712"/>
            <a:ext cx="1318392" cy="1371600"/>
          </a:xfrm>
          <a:prstGeom prst="rect">
            <a:avLst/>
          </a:prstGeom>
        </p:spPr>
        <p:txBody>
          <a:bodyPr/>
          <a:lstStyle>
            <a:lvl1pPr>
              <a:defRPr sz="1000">
                <a:latin typeface="Arial" panose="020B0604020202020204" pitchFamily="34" charset="0"/>
              </a:defRPr>
            </a:lvl1pPr>
          </a:lstStyle>
          <a:p>
            <a:r>
              <a:rPr lang="en-US"/>
              <a:t>Click icon to add picture</a:t>
            </a:r>
            <a:endParaRPr lang="en-GB" dirty="0"/>
          </a:p>
        </p:txBody>
      </p:sp>
      <p:sp>
        <p:nvSpPr>
          <p:cNvPr id="16" name="Text Placeholder 14">
            <a:extLst>
              <a:ext uri="{FF2B5EF4-FFF2-40B4-BE49-F238E27FC236}">
                <a16:creationId xmlns:a16="http://schemas.microsoft.com/office/drawing/2014/main" id="{B2541DB6-83B1-4F00-A597-512B114EDED0}"/>
              </a:ext>
            </a:extLst>
          </p:cNvPr>
          <p:cNvSpPr>
            <a:spLocks noGrp="1"/>
          </p:cNvSpPr>
          <p:nvPr>
            <p:ph type="body" sz="quarter" idx="27" hasCustomPrompt="1"/>
          </p:nvPr>
        </p:nvSpPr>
        <p:spPr>
          <a:xfrm>
            <a:off x="7739767" y="2072713"/>
            <a:ext cx="2630311" cy="233599"/>
          </a:xfrm>
          <a:prstGeom prst="rect">
            <a:avLst/>
          </a:prstGeom>
        </p:spPr>
        <p:txBody>
          <a:bodyPr/>
          <a:lstStyle>
            <a:lvl1pPr>
              <a:buNone/>
              <a:defRPr sz="1400">
                <a:solidFill>
                  <a:srgbClr val="1732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17" name="Text Placeholder 14">
            <a:extLst>
              <a:ext uri="{FF2B5EF4-FFF2-40B4-BE49-F238E27FC236}">
                <a16:creationId xmlns:a16="http://schemas.microsoft.com/office/drawing/2014/main" id="{1AA51B9D-CCE1-4799-BAB6-3B2D9C38B154}"/>
              </a:ext>
            </a:extLst>
          </p:cNvPr>
          <p:cNvSpPr>
            <a:spLocks noGrp="1"/>
          </p:cNvSpPr>
          <p:nvPr>
            <p:ph type="body" sz="quarter" idx="28" hasCustomPrompt="1"/>
          </p:nvPr>
        </p:nvSpPr>
        <p:spPr>
          <a:xfrm>
            <a:off x="7739767" y="2306312"/>
            <a:ext cx="2630311" cy="233599"/>
          </a:xfrm>
          <a:prstGeom prst="rect">
            <a:avLst/>
          </a:prstGeom>
        </p:spPr>
        <p:txBody>
          <a:bodyPr/>
          <a:lstStyle>
            <a:lvl1pPr>
              <a:buNone/>
              <a:defRPr sz="1050">
                <a:solidFill>
                  <a:srgbClr val="00AEEF"/>
                </a:solidFill>
                <a:latin typeface="Arial" panose="020B06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18" name="Text Placeholder 6">
            <a:extLst>
              <a:ext uri="{FF2B5EF4-FFF2-40B4-BE49-F238E27FC236}">
                <a16:creationId xmlns:a16="http://schemas.microsoft.com/office/drawing/2014/main" id="{26C9C1A2-6D0D-4202-864D-C0593C3851A5}"/>
              </a:ext>
            </a:extLst>
          </p:cNvPr>
          <p:cNvSpPr>
            <a:spLocks noGrp="1"/>
          </p:cNvSpPr>
          <p:nvPr>
            <p:ph type="body" sz="quarter" idx="29" hasCustomPrompt="1"/>
          </p:nvPr>
        </p:nvSpPr>
        <p:spPr>
          <a:xfrm>
            <a:off x="7739767" y="2689393"/>
            <a:ext cx="2630311" cy="1038059"/>
          </a:xfrm>
          <a:prstGeom prst="rect">
            <a:avLst/>
          </a:prstGeom>
        </p:spPr>
        <p:txBody>
          <a:bodyPr/>
          <a:lstStyle>
            <a:lvl1pPr>
              <a:buNone/>
              <a:defRPr lang="en-GB" sz="1200" b="0" kern="1200" dirty="0" smtClean="0">
                <a:solidFill>
                  <a:schemeClr val="tx1"/>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19" name="Picture Placeholder 7">
            <a:extLst>
              <a:ext uri="{FF2B5EF4-FFF2-40B4-BE49-F238E27FC236}">
                <a16:creationId xmlns:a16="http://schemas.microsoft.com/office/drawing/2014/main" id="{7BB13028-39D9-49C5-9390-CD6E20DB2C2E}"/>
              </a:ext>
            </a:extLst>
          </p:cNvPr>
          <p:cNvSpPr>
            <a:spLocks noGrp="1"/>
          </p:cNvSpPr>
          <p:nvPr>
            <p:ph type="pic" sz="quarter" idx="30"/>
          </p:nvPr>
        </p:nvSpPr>
        <p:spPr>
          <a:xfrm>
            <a:off x="1419684" y="4046706"/>
            <a:ext cx="1318392" cy="1371600"/>
          </a:xfrm>
          <a:prstGeom prst="rect">
            <a:avLst/>
          </a:prstGeom>
        </p:spPr>
        <p:txBody>
          <a:bodyPr/>
          <a:lstStyle>
            <a:lvl1pPr>
              <a:defRPr sz="1000">
                <a:latin typeface="Arial" panose="020B0604020202020204" pitchFamily="34" charset="0"/>
              </a:defRPr>
            </a:lvl1pPr>
          </a:lstStyle>
          <a:p>
            <a:r>
              <a:rPr lang="en-US"/>
              <a:t>Click icon to add picture</a:t>
            </a:r>
            <a:endParaRPr lang="en-GB" dirty="0"/>
          </a:p>
        </p:txBody>
      </p:sp>
      <p:sp>
        <p:nvSpPr>
          <p:cNvPr id="20" name="Text Placeholder 14">
            <a:extLst>
              <a:ext uri="{FF2B5EF4-FFF2-40B4-BE49-F238E27FC236}">
                <a16:creationId xmlns:a16="http://schemas.microsoft.com/office/drawing/2014/main" id="{5BB9FCF3-132A-4C0A-8CE3-7FB574840D56}"/>
              </a:ext>
            </a:extLst>
          </p:cNvPr>
          <p:cNvSpPr>
            <a:spLocks noGrp="1"/>
          </p:cNvSpPr>
          <p:nvPr>
            <p:ph type="body" sz="quarter" idx="31" hasCustomPrompt="1"/>
          </p:nvPr>
        </p:nvSpPr>
        <p:spPr>
          <a:xfrm>
            <a:off x="2845965" y="4046706"/>
            <a:ext cx="2630311" cy="233599"/>
          </a:xfrm>
          <a:prstGeom prst="rect">
            <a:avLst/>
          </a:prstGeom>
        </p:spPr>
        <p:txBody>
          <a:bodyPr/>
          <a:lstStyle>
            <a:lvl1pPr>
              <a:buNone/>
              <a:defRPr sz="1400">
                <a:solidFill>
                  <a:srgbClr val="1732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21" name="Text Placeholder 14">
            <a:extLst>
              <a:ext uri="{FF2B5EF4-FFF2-40B4-BE49-F238E27FC236}">
                <a16:creationId xmlns:a16="http://schemas.microsoft.com/office/drawing/2014/main" id="{DA2A8703-0FCD-4464-AFAB-C7C3DD60F23F}"/>
              </a:ext>
            </a:extLst>
          </p:cNvPr>
          <p:cNvSpPr>
            <a:spLocks noGrp="1"/>
          </p:cNvSpPr>
          <p:nvPr>
            <p:ph type="body" sz="quarter" idx="32" hasCustomPrompt="1"/>
          </p:nvPr>
        </p:nvSpPr>
        <p:spPr>
          <a:xfrm>
            <a:off x="2845965" y="4280306"/>
            <a:ext cx="2630311" cy="233599"/>
          </a:xfrm>
          <a:prstGeom prst="rect">
            <a:avLst/>
          </a:prstGeom>
        </p:spPr>
        <p:txBody>
          <a:bodyPr/>
          <a:lstStyle>
            <a:lvl1pPr>
              <a:buNone/>
              <a:defRPr sz="1050">
                <a:solidFill>
                  <a:srgbClr val="00AEEF"/>
                </a:solidFill>
                <a:latin typeface="Arial" panose="020B06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22" name="Text Placeholder 6">
            <a:extLst>
              <a:ext uri="{FF2B5EF4-FFF2-40B4-BE49-F238E27FC236}">
                <a16:creationId xmlns:a16="http://schemas.microsoft.com/office/drawing/2014/main" id="{7527B69C-319B-4BC5-B30C-52397A6D54D4}"/>
              </a:ext>
            </a:extLst>
          </p:cNvPr>
          <p:cNvSpPr>
            <a:spLocks noGrp="1"/>
          </p:cNvSpPr>
          <p:nvPr>
            <p:ph type="body" sz="quarter" idx="33" hasCustomPrompt="1"/>
          </p:nvPr>
        </p:nvSpPr>
        <p:spPr>
          <a:xfrm>
            <a:off x="2845965" y="4663387"/>
            <a:ext cx="2630311" cy="1023602"/>
          </a:xfrm>
          <a:prstGeom prst="rect">
            <a:avLst/>
          </a:prstGeom>
        </p:spPr>
        <p:txBody>
          <a:bodyPr/>
          <a:lstStyle>
            <a:lvl1pPr>
              <a:buNone/>
              <a:defRPr lang="en-GB" sz="1200" b="0" kern="1200" dirty="0" smtClean="0">
                <a:solidFill>
                  <a:schemeClr val="tx1"/>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23" name="Picture Placeholder 7">
            <a:extLst>
              <a:ext uri="{FF2B5EF4-FFF2-40B4-BE49-F238E27FC236}">
                <a16:creationId xmlns:a16="http://schemas.microsoft.com/office/drawing/2014/main" id="{0E5A17D4-B5BB-46EC-A394-7052905B746D}"/>
              </a:ext>
            </a:extLst>
          </p:cNvPr>
          <p:cNvSpPr>
            <a:spLocks noGrp="1"/>
          </p:cNvSpPr>
          <p:nvPr>
            <p:ph type="pic" sz="quarter" idx="34"/>
          </p:nvPr>
        </p:nvSpPr>
        <p:spPr>
          <a:xfrm>
            <a:off x="6313487" y="4032250"/>
            <a:ext cx="1318392" cy="1371600"/>
          </a:xfrm>
          <a:prstGeom prst="rect">
            <a:avLst/>
          </a:prstGeom>
        </p:spPr>
        <p:txBody>
          <a:bodyPr/>
          <a:lstStyle>
            <a:lvl1pPr>
              <a:defRPr sz="1000">
                <a:latin typeface="Arial" panose="020B0604020202020204" pitchFamily="34" charset="0"/>
              </a:defRPr>
            </a:lvl1pPr>
          </a:lstStyle>
          <a:p>
            <a:r>
              <a:rPr lang="en-US"/>
              <a:t>Click icon to add picture</a:t>
            </a:r>
            <a:endParaRPr lang="en-GB" dirty="0"/>
          </a:p>
        </p:txBody>
      </p:sp>
      <p:sp>
        <p:nvSpPr>
          <p:cNvPr id="24" name="Text Placeholder 14">
            <a:extLst>
              <a:ext uri="{FF2B5EF4-FFF2-40B4-BE49-F238E27FC236}">
                <a16:creationId xmlns:a16="http://schemas.microsoft.com/office/drawing/2014/main" id="{5B4CB382-09C2-4917-A9EB-313963051BF5}"/>
              </a:ext>
            </a:extLst>
          </p:cNvPr>
          <p:cNvSpPr>
            <a:spLocks noGrp="1"/>
          </p:cNvSpPr>
          <p:nvPr>
            <p:ph type="body" sz="quarter" idx="35" hasCustomPrompt="1"/>
          </p:nvPr>
        </p:nvSpPr>
        <p:spPr>
          <a:xfrm>
            <a:off x="7739767" y="4032251"/>
            <a:ext cx="2630311" cy="233599"/>
          </a:xfrm>
          <a:prstGeom prst="rect">
            <a:avLst/>
          </a:prstGeom>
        </p:spPr>
        <p:txBody>
          <a:bodyPr/>
          <a:lstStyle>
            <a:lvl1pPr>
              <a:buNone/>
              <a:defRPr sz="1400">
                <a:solidFill>
                  <a:srgbClr val="1732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25" name="Text Placeholder 14">
            <a:extLst>
              <a:ext uri="{FF2B5EF4-FFF2-40B4-BE49-F238E27FC236}">
                <a16:creationId xmlns:a16="http://schemas.microsoft.com/office/drawing/2014/main" id="{63115764-E3A0-468E-9DF1-BA3A263DC7CB}"/>
              </a:ext>
            </a:extLst>
          </p:cNvPr>
          <p:cNvSpPr>
            <a:spLocks noGrp="1"/>
          </p:cNvSpPr>
          <p:nvPr>
            <p:ph type="body" sz="quarter" idx="36" hasCustomPrompt="1"/>
          </p:nvPr>
        </p:nvSpPr>
        <p:spPr>
          <a:xfrm>
            <a:off x="7739767" y="4265850"/>
            <a:ext cx="2630311" cy="233599"/>
          </a:xfrm>
          <a:prstGeom prst="rect">
            <a:avLst/>
          </a:prstGeom>
        </p:spPr>
        <p:txBody>
          <a:bodyPr/>
          <a:lstStyle>
            <a:lvl1pPr>
              <a:buNone/>
              <a:defRPr sz="1050">
                <a:solidFill>
                  <a:srgbClr val="00AEEF"/>
                </a:solidFill>
                <a:latin typeface="Arial" panose="020B06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26" name="Text Placeholder 6">
            <a:extLst>
              <a:ext uri="{FF2B5EF4-FFF2-40B4-BE49-F238E27FC236}">
                <a16:creationId xmlns:a16="http://schemas.microsoft.com/office/drawing/2014/main" id="{D99DEC2C-BBE8-47A9-B6A8-2D16074BBF1F}"/>
              </a:ext>
            </a:extLst>
          </p:cNvPr>
          <p:cNvSpPr>
            <a:spLocks noGrp="1"/>
          </p:cNvSpPr>
          <p:nvPr>
            <p:ph type="body" sz="quarter" idx="37" hasCustomPrompt="1"/>
          </p:nvPr>
        </p:nvSpPr>
        <p:spPr>
          <a:xfrm>
            <a:off x="7739767" y="4648931"/>
            <a:ext cx="2630311" cy="1038059"/>
          </a:xfrm>
          <a:prstGeom prst="rect">
            <a:avLst/>
          </a:prstGeom>
        </p:spPr>
        <p:txBody>
          <a:bodyPr/>
          <a:lstStyle>
            <a:lvl1pPr>
              <a:buNone/>
              <a:defRPr lang="en-GB" sz="1200" b="0" kern="1200" dirty="0" smtClean="0">
                <a:solidFill>
                  <a:schemeClr val="tx1"/>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27" name="Text Placeholder 2">
            <a:extLst>
              <a:ext uri="{FF2B5EF4-FFF2-40B4-BE49-F238E27FC236}">
                <a16:creationId xmlns:a16="http://schemas.microsoft.com/office/drawing/2014/main" id="{4B1F3D36-EB66-4279-9964-7591A65F9BAB}"/>
              </a:ext>
            </a:extLst>
          </p:cNvPr>
          <p:cNvSpPr>
            <a:spLocks noGrp="1"/>
          </p:cNvSpPr>
          <p:nvPr>
            <p:ph type="body" sz="quarter" idx="38" hasCustomPrompt="1"/>
          </p:nvPr>
        </p:nvSpPr>
        <p:spPr>
          <a:xfrm>
            <a:off x="674688" y="6089650"/>
            <a:ext cx="11049000" cy="228600"/>
          </a:xfrm>
          <a:prstGeom prst="rect">
            <a:avLst/>
          </a:prstGeom>
        </p:spPr>
        <p:txBody>
          <a:bodyPr/>
          <a:lstStyle>
            <a:lvl1pPr marL="0" indent="0">
              <a:buNone/>
              <a:defRPr sz="1400">
                <a:latin typeface="Arial Nova Light" panose="020B0304020202020204" pitchFamily="34" charset="0"/>
              </a:defRPr>
            </a:lvl1pPr>
          </a:lstStyle>
          <a:p>
            <a:pPr lvl="0"/>
            <a:r>
              <a:rPr lang="en-US" dirty="0"/>
              <a:t>Disclaimers to go here, if required. Please see the end of this slide deck for guidance on disclaimers.</a:t>
            </a:r>
            <a:endParaRPr lang="en-GB" dirty="0"/>
          </a:p>
        </p:txBody>
      </p:sp>
    </p:spTree>
    <p:extLst>
      <p:ext uri="{BB962C8B-B14F-4D97-AF65-F5344CB8AC3E}">
        <p14:creationId xmlns:p14="http://schemas.microsoft.com/office/powerpoint/2010/main" val="533084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BA5A69-4CA3-4717-A49C-7AFC9E2EB452}"/>
              </a:ext>
            </a:extLst>
          </p:cNvPr>
          <p:cNvSpPr>
            <a:spLocks noGrp="1"/>
          </p:cNvSpPr>
          <p:nvPr>
            <p:ph type="body" sz="quarter" idx="22" hasCustomPrompt="1"/>
          </p:nvPr>
        </p:nvSpPr>
        <p:spPr>
          <a:xfrm>
            <a:off x="673200" y="698592"/>
            <a:ext cx="10242894" cy="454025"/>
          </a:xfrm>
          <a:prstGeom prst="rect">
            <a:avLst/>
          </a:prstGeom>
        </p:spPr>
        <p:txBody>
          <a:bodyPr/>
          <a:lstStyle>
            <a:lvl1pPr>
              <a:buNone/>
              <a:defRPr sz="2600">
                <a:solidFill>
                  <a:srgbClr val="1732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Slide headline</a:t>
            </a:r>
          </a:p>
        </p:txBody>
      </p:sp>
      <p:sp>
        <p:nvSpPr>
          <p:cNvPr id="3" name="Text Placeholder 16">
            <a:extLst>
              <a:ext uri="{FF2B5EF4-FFF2-40B4-BE49-F238E27FC236}">
                <a16:creationId xmlns:a16="http://schemas.microsoft.com/office/drawing/2014/main" id="{3B71ADBD-76AF-4136-A02B-70CE96F50F79}"/>
              </a:ext>
            </a:extLst>
          </p:cNvPr>
          <p:cNvSpPr>
            <a:spLocks noGrp="1"/>
          </p:cNvSpPr>
          <p:nvPr>
            <p:ph type="body" sz="quarter" idx="23" hasCustomPrompt="1"/>
          </p:nvPr>
        </p:nvSpPr>
        <p:spPr>
          <a:xfrm>
            <a:off x="673200" y="1250063"/>
            <a:ext cx="10242894" cy="454025"/>
          </a:xfrm>
          <a:prstGeom prst="rect">
            <a:avLst/>
          </a:prstGeom>
        </p:spPr>
        <p:txBody>
          <a:bodyPr/>
          <a:lstStyle>
            <a:lvl1pPr>
              <a:buNone/>
              <a:defRPr sz="2000">
                <a:solidFill>
                  <a:srgbClr val="00AEEF"/>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4" name="Text Placeholder 2">
            <a:extLst>
              <a:ext uri="{FF2B5EF4-FFF2-40B4-BE49-F238E27FC236}">
                <a16:creationId xmlns:a16="http://schemas.microsoft.com/office/drawing/2014/main" id="{58533C7D-2B0E-49C0-907E-E46E1244A31A}"/>
              </a:ext>
            </a:extLst>
          </p:cNvPr>
          <p:cNvSpPr>
            <a:spLocks noGrp="1"/>
          </p:cNvSpPr>
          <p:nvPr>
            <p:ph type="body" sz="quarter" idx="34" hasCustomPrompt="1"/>
          </p:nvPr>
        </p:nvSpPr>
        <p:spPr>
          <a:xfrm>
            <a:off x="674688" y="6089650"/>
            <a:ext cx="11049000" cy="228600"/>
          </a:xfrm>
          <a:prstGeom prst="rect">
            <a:avLst/>
          </a:prstGeom>
        </p:spPr>
        <p:txBody>
          <a:bodyPr/>
          <a:lstStyle>
            <a:lvl1pPr marL="0" indent="0">
              <a:buNone/>
              <a:defRPr sz="1400">
                <a:latin typeface="Arial Nova Light" panose="020B0304020202020204" pitchFamily="34" charset="0"/>
              </a:defRPr>
            </a:lvl1pPr>
          </a:lstStyle>
          <a:p>
            <a:pPr lvl="0"/>
            <a:r>
              <a:rPr lang="en-US" dirty="0"/>
              <a:t>Disclaimers to go here, if required. Please see the end of this slide deck for guidance on disclaimers.</a:t>
            </a:r>
            <a:endParaRPr lang="en-GB" dirty="0"/>
          </a:p>
        </p:txBody>
      </p:sp>
    </p:spTree>
    <p:extLst>
      <p:ext uri="{BB962C8B-B14F-4D97-AF65-F5344CB8AC3E}">
        <p14:creationId xmlns:p14="http://schemas.microsoft.com/office/powerpoint/2010/main" val="2446404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page tabl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BA5A69-4CA3-4717-A49C-7AFC9E2EB452}"/>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Full page table</a:t>
            </a:r>
          </a:p>
        </p:txBody>
      </p:sp>
      <p:sp>
        <p:nvSpPr>
          <p:cNvPr id="3" name="Text Placeholder 16">
            <a:extLst>
              <a:ext uri="{FF2B5EF4-FFF2-40B4-BE49-F238E27FC236}">
                <a16:creationId xmlns:a16="http://schemas.microsoft.com/office/drawing/2014/main" id="{3B71ADBD-76AF-4136-A02B-70CE96F50F79}"/>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4" name="Text Placeholder 2">
            <a:extLst>
              <a:ext uri="{FF2B5EF4-FFF2-40B4-BE49-F238E27FC236}">
                <a16:creationId xmlns:a16="http://schemas.microsoft.com/office/drawing/2014/main" id="{90F57056-C7E3-465B-A820-D5E62EC4ED54}"/>
              </a:ext>
            </a:extLst>
          </p:cNvPr>
          <p:cNvSpPr>
            <a:spLocks noGrp="1"/>
          </p:cNvSpPr>
          <p:nvPr>
            <p:ph type="body" sz="quarter" idx="34" hasCustomPrompt="1"/>
          </p:nvPr>
        </p:nvSpPr>
        <p:spPr>
          <a:xfrm>
            <a:off x="648000" y="6156000"/>
            <a:ext cx="108204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lvl="0"/>
            <a:r>
              <a:rPr lang="en-US" dirty="0"/>
              <a:t>Disclaimers to go here, if required. Please see the end of this slide deck for guidance on disclaimers.</a:t>
            </a:r>
            <a:endParaRPr lang="en-GB" dirty="0"/>
          </a:p>
        </p:txBody>
      </p:sp>
      <p:sp>
        <p:nvSpPr>
          <p:cNvPr id="5" name="object 5">
            <a:extLst>
              <a:ext uri="{FF2B5EF4-FFF2-40B4-BE49-F238E27FC236}">
                <a16:creationId xmlns:a16="http://schemas.microsoft.com/office/drawing/2014/main" id="{F53F70D6-4A73-4007-967D-EE67BC5EBB19}"/>
              </a:ext>
            </a:extLst>
          </p:cNvPr>
          <p:cNvSpPr/>
          <p:nvPr userDrawn="1"/>
        </p:nvSpPr>
        <p:spPr>
          <a:xfrm flipV="1">
            <a:off x="674688" y="6320516"/>
            <a:ext cx="10836000" cy="104654"/>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7" name="object 4">
            <a:extLst>
              <a:ext uri="{FF2B5EF4-FFF2-40B4-BE49-F238E27FC236}">
                <a16:creationId xmlns:a16="http://schemas.microsoft.com/office/drawing/2014/main" id="{2077B69C-28E3-4CC2-9406-97A055C6C99F}"/>
              </a:ext>
            </a:extLst>
          </p:cNvPr>
          <p:cNvSpPr/>
          <p:nvPr userDrawn="1"/>
        </p:nvSpPr>
        <p:spPr>
          <a:xfrm>
            <a:off x="674688" y="1136649"/>
            <a:ext cx="10820400" cy="132087"/>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264362195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only layout ">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7B50D92-FFAC-4933-8A75-F777C5669E6E}"/>
              </a:ext>
            </a:extLst>
          </p:cNvPr>
          <p:cNvSpPr>
            <a:spLocks noGrp="1"/>
          </p:cNvSpPr>
          <p:nvPr>
            <p:ph type="body" sz="quarter" idx="22" hasCustomPrompt="1"/>
          </p:nvPr>
        </p:nvSpPr>
        <p:spPr>
          <a:xfrm>
            <a:off x="648000" y="683999"/>
            <a:ext cx="10836000" cy="453600"/>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GB" dirty="0"/>
              <a:t>Slide headline (text-only layout)</a:t>
            </a:r>
          </a:p>
        </p:txBody>
      </p:sp>
      <p:sp>
        <p:nvSpPr>
          <p:cNvPr id="13" name="Text Placeholder 16">
            <a:extLst>
              <a:ext uri="{FF2B5EF4-FFF2-40B4-BE49-F238E27FC236}">
                <a16:creationId xmlns:a16="http://schemas.microsoft.com/office/drawing/2014/main" id="{6A59853A-85F3-4D60-87A2-53CA38BE1EA5}"/>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AEEF"/>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11" name="Text Placeholder 2">
            <a:extLst>
              <a:ext uri="{FF2B5EF4-FFF2-40B4-BE49-F238E27FC236}">
                <a16:creationId xmlns:a16="http://schemas.microsoft.com/office/drawing/2014/main" id="{FB7EF949-0074-4A3E-BB7A-FDC7D0508666}"/>
              </a:ext>
            </a:extLst>
          </p:cNvPr>
          <p:cNvSpPr>
            <a:spLocks noGrp="1"/>
          </p:cNvSpPr>
          <p:nvPr>
            <p:ph type="body" sz="quarter" idx="24" hasCustomPrompt="1"/>
          </p:nvPr>
        </p:nvSpPr>
        <p:spPr>
          <a:xfrm>
            <a:off x="1764407" y="1992186"/>
            <a:ext cx="9719593" cy="2743200"/>
          </a:xfrm>
          <a:prstGeom prst="rect">
            <a:avLst/>
          </a:prstGeom>
        </p:spPr>
        <p:txBody>
          <a:bodyPr/>
          <a:lstStyle>
            <a:lvl1pPr>
              <a:buFont typeface="Arial" panose="020B0604020202020204" pitchFamily="34" charset="0"/>
              <a:buNone/>
              <a:defRPr lang="en-US" sz="14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p>
        </p:txBody>
      </p:sp>
      <p:sp>
        <p:nvSpPr>
          <p:cNvPr id="5" name="Text Placeholder 2">
            <a:extLst>
              <a:ext uri="{FF2B5EF4-FFF2-40B4-BE49-F238E27FC236}">
                <a16:creationId xmlns:a16="http://schemas.microsoft.com/office/drawing/2014/main" id="{99371FAB-2420-4410-A398-1E285549210C}"/>
              </a:ext>
            </a:extLst>
          </p:cNvPr>
          <p:cNvSpPr>
            <a:spLocks noGrp="1"/>
          </p:cNvSpPr>
          <p:nvPr>
            <p:ph type="body" sz="quarter" idx="34" hasCustomPrompt="1"/>
          </p:nvPr>
        </p:nvSpPr>
        <p:spPr>
          <a:xfrm>
            <a:off x="648000" y="6175455"/>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lvl="0"/>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2081018827"/>
      </p:ext>
    </p:extLst>
  </p:cSld>
  <p:clrMapOvr>
    <a:masterClrMapping/>
  </p:clrMapOvr>
  <p:extLst>
    <p:ext uri="{DCECCB84-F9BA-43D5-87BE-67443E8EF086}">
      <p15:sldGuideLst xmlns:p15="http://schemas.microsoft.com/office/powerpoint/2012/main">
        <p15:guide id="1" orient="horz" pos="1249">
          <p15:clr>
            <a:srgbClr val="FBAE40"/>
          </p15:clr>
        </p15:guide>
        <p15:guide id="2" pos="7234">
          <p15:clr>
            <a:srgbClr val="FBAE40"/>
          </p15:clr>
        </p15:guide>
        <p15:guide id="3" pos="110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only (no subhead) layout ">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7B50D92-FFAC-4933-8A75-F777C5669E6E}"/>
              </a:ext>
            </a:extLst>
          </p:cNvPr>
          <p:cNvSpPr>
            <a:spLocks noGrp="1"/>
          </p:cNvSpPr>
          <p:nvPr>
            <p:ph type="body" sz="quarter" idx="22" hasCustomPrompt="1"/>
          </p:nvPr>
        </p:nvSpPr>
        <p:spPr>
          <a:xfrm>
            <a:off x="648000" y="683999"/>
            <a:ext cx="10836000" cy="453600"/>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GB" dirty="0"/>
              <a:t>Slide headline (no subheading | text-only layout)</a:t>
            </a:r>
          </a:p>
        </p:txBody>
      </p:sp>
      <p:sp>
        <p:nvSpPr>
          <p:cNvPr id="11" name="Text Placeholder 2">
            <a:extLst>
              <a:ext uri="{FF2B5EF4-FFF2-40B4-BE49-F238E27FC236}">
                <a16:creationId xmlns:a16="http://schemas.microsoft.com/office/drawing/2014/main" id="{FB7EF949-0074-4A3E-BB7A-FDC7D0508666}"/>
              </a:ext>
            </a:extLst>
          </p:cNvPr>
          <p:cNvSpPr>
            <a:spLocks noGrp="1"/>
          </p:cNvSpPr>
          <p:nvPr>
            <p:ph type="body" sz="quarter" idx="24" hasCustomPrompt="1"/>
          </p:nvPr>
        </p:nvSpPr>
        <p:spPr>
          <a:xfrm>
            <a:off x="1764407" y="1992186"/>
            <a:ext cx="9719593" cy="2743200"/>
          </a:xfrm>
          <a:prstGeom prst="rect">
            <a:avLst/>
          </a:prstGeom>
        </p:spPr>
        <p:txBody>
          <a:bodyPr/>
          <a:lstStyle>
            <a:lvl1pPr>
              <a:buFont typeface="Arial" panose="020B0604020202020204" pitchFamily="34" charset="0"/>
              <a:buNone/>
              <a:defRPr lang="en-US" sz="14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p>
        </p:txBody>
      </p:sp>
      <p:sp>
        <p:nvSpPr>
          <p:cNvPr id="5" name="Text Placeholder 2">
            <a:extLst>
              <a:ext uri="{FF2B5EF4-FFF2-40B4-BE49-F238E27FC236}">
                <a16:creationId xmlns:a16="http://schemas.microsoft.com/office/drawing/2014/main" id="{99371FAB-2420-4410-A398-1E285549210C}"/>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3860127189"/>
      </p:ext>
    </p:extLst>
  </p:cSld>
  <p:clrMapOvr>
    <a:masterClrMapping/>
  </p:clrMapOvr>
  <p:extLst>
    <p:ext uri="{DCECCB84-F9BA-43D5-87BE-67443E8EF086}">
      <p15:sldGuideLst xmlns:p15="http://schemas.microsoft.com/office/powerpoint/2012/main">
        <p15:guide id="1" orient="horz" pos="1249">
          <p15:clr>
            <a:srgbClr val="FBAE40"/>
          </p15:clr>
        </p15:guide>
        <p15:guide id="2" pos="7234">
          <p15:clr>
            <a:srgbClr val="FBAE40"/>
          </p15:clr>
        </p15:guide>
        <p15:guide id="3" pos="110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bullet-level text layou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7B50D92-FFAC-4933-8A75-F777C5669E6E}"/>
              </a:ext>
            </a:extLst>
          </p:cNvPr>
          <p:cNvSpPr>
            <a:spLocks noGrp="1"/>
          </p:cNvSpPr>
          <p:nvPr>
            <p:ph type="body" sz="quarter" idx="22" hasCustomPrompt="1"/>
          </p:nvPr>
        </p:nvSpPr>
        <p:spPr>
          <a:xfrm>
            <a:off x="648000" y="683999"/>
            <a:ext cx="10836000" cy="453600"/>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GB" dirty="0"/>
              <a:t>Slide headline (3 bullet-levels text layout)</a:t>
            </a:r>
          </a:p>
        </p:txBody>
      </p:sp>
      <p:sp>
        <p:nvSpPr>
          <p:cNvPr id="13" name="Text Placeholder 16">
            <a:extLst>
              <a:ext uri="{FF2B5EF4-FFF2-40B4-BE49-F238E27FC236}">
                <a16:creationId xmlns:a16="http://schemas.microsoft.com/office/drawing/2014/main" id="{6A59853A-85F3-4D60-87A2-53CA38BE1EA5}"/>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AEEF"/>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6" name="Content Placeholder 2">
            <a:extLst>
              <a:ext uri="{FF2B5EF4-FFF2-40B4-BE49-F238E27FC236}">
                <a16:creationId xmlns:a16="http://schemas.microsoft.com/office/drawing/2014/main" id="{6B262E60-3FC8-4C3E-A1E4-5BE543863CA2}"/>
              </a:ext>
            </a:extLst>
          </p:cNvPr>
          <p:cNvSpPr>
            <a:spLocks noGrp="1"/>
          </p:cNvSpPr>
          <p:nvPr>
            <p:ph sz="quarter" idx="35" hasCustomPrompt="1"/>
          </p:nvPr>
        </p:nvSpPr>
        <p:spPr>
          <a:xfrm>
            <a:off x="1763713" y="1992538"/>
            <a:ext cx="9720262" cy="3518344"/>
          </a:xfrm>
          <a:prstGeom prst="rect">
            <a:avLst/>
          </a:prstGeom>
        </p:spPr>
        <p:txBody>
          <a:bodyPr/>
          <a:lstStyle>
            <a:lvl1pPr marL="0" indent="-180000">
              <a:lnSpc>
                <a:spcPct val="100000"/>
              </a:lnSpc>
              <a:spcBef>
                <a:spcPts val="600"/>
              </a:spcBef>
              <a:buClr>
                <a:srgbClr val="009FE3"/>
              </a:buClr>
              <a:defRPr sz="1400">
                <a:latin typeface="Arial Nova Light" panose="020B0304020202020204" pitchFamily="34" charset="0"/>
              </a:defRPr>
            </a:lvl1pPr>
            <a:lvl2pPr marL="360000" indent="-180000">
              <a:lnSpc>
                <a:spcPct val="100000"/>
              </a:lnSpc>
              <a:spcBef>
                <a:spcPts val="600"/>
              </a:spcBef>
              <a:buClr>
                <a:srgbClr val="009FE3"/>
              </a:buClr>
              <a:buFont typeface="Arial Nova Light" panose="020B0304020202020204" pitchFamily="34" charset="0"/>
              <a:buChar char="–"/>
              <a:defRPr sz="1400">
                <a:latin typeface="Arial Nova Light" panose="020B0304020202020204" pitchFamily="34" charset="0"/>
              </a:defRPr>
            </a:lvl2pPr>
            <a:lvl3pPr marL="540000" indent="-180000">
              <a:lnSpc>
                <a:spcPct val="100000"/>
              </a:lnSpc>
              <a:spcBef>
                <a:spcPts val="600"/>
              </a:spcBef>
              <a:buClr>
                <a:srgbClr val="009FE3"/>
              </a:buClr>
              <a:buFont typeface="Wingdings" panose="05000000000000000000" pitchFamily="2" charset="2"/>
              <a:buChar char="§"/>
              <a:defRPr sz="1400">
                <a:latin typeface="Arial Nova Light" panose="020B0304020202020204" pitchFamily="34" charset="0"/>
              </a:defRPr>
            </a:lvl3pPr>
            <a:lvl4pPr marL="720000" indent="-180000">
              <a:lnSpc>
                <a:spcPct val="100000"/>
              </a:lnSpc>
              <a:spcBef>
                <a:spcPts val="600"/>
              </a:spcBef>
              <a:buClr>
                <a:srgbClr val="009FE3"/>
              </a:buClr>
              <a:buFont typeface="Wingdings 2" panose="05020102010507070707" pitchFamily="18" charset="2"/>
              <a:buChar char=""/>
              <a:defRPr sz="1400">
                <a:latin typeface="Arial Nova Light" panose="020B0304020202020204" pitchFamily="34" charset="0"/>
              </a:defRPr>
            </a:lvl4pPr>
            <a:lvl5pPr marL="900000" indent="-180000">
              <a:lnSpc>
                <a:spcPct val="100000"/>
              </a:lnSpc>
              <a:buClr>
                <a:srgbClr val="009FE3"/>
              </a:buClr>
              <a:defRPr sz="1400">
                <a:latin typeface="Arial Nova Light" panose="020B0304020202020204" pitchFamily="34" charset="0"/>
              </a:defRPr>
            </a:lvl5pPr>
          </a:lstStyle>
          <a:p>
            <a:pPr lvl="0"/>
            <a:r>
              <a:rPr lang="en-US" dirty="0"/>
              <a:t>Click to add text</a:t>
            </a:r>
          </a:p>
          <a:p>
            <a:pPr lvl="1"/>
            <a:r>
              <a:rPr lang="en-US" dirty="0"/>
              <a:t>Click to add text</a:t>
            </a:r>
          </a:p>
          <a:p>
            <a:pPr lvl="2"/>
            <a:r>
              <a:rPr lang="en-US" dirty="0"/>
              <a:t>Click to add text</a:t>
            </a:r>
          </a:p>
        </p:txBody>
      </p:sp>
      <p:sp>
        <p:nvSpPr>
          <p:cNvPr id="2" name="Text Placeholder 2">
            <a:extLst>
              <a:ext uri="{FF2B5EF4-FFF2-40B4-BE49-F238E27FC236}">
                <a16:creationId xmlns:a16="http://schemas.microsoft.com/office/drawing/2014/main" id="{DC15377A-D2E7-8713-4AB1-ECB3794D3623}"/>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1066666390"/>
      </p:ext>
    </p:extLst>
  </p:cSld>
  <p:clrMapOvr>
    <a:masterClrMapping/>
  </p:clrMapOvr>
  <p:extLst>
    <p:ext uri="{DCECCB84-F9BA-43D5-87BE-67443E8EF086}">
      <p15:sldGuideLst xmlns:p15="http://schemas.microsoft.com/office/powerpoint/2012/main">
        <p15:guide id="1" orient="horz" pos="1249">
          <p15:clr>
            <a:srgbClr val="FBAE40"/>
          </p15:clr>
        </p15:guide>
        <p15:guide id="2" pos="7234">
          <p15:clr>
            <a:srgbClr val="FBAE40"/>
          </p15:clr>
        </p15:guide>
        <p15:guide id="3" pos="110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bullet-text columns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8FB7C8D-5EFE-4DCC-9E37-8825F486E4F9}"/>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GB" dirty="0"/>
              <a:t>Slide headline (two columns with bullet-text layout)</a:t>
            </a:r>
          </a:p>
        </p:txBody>
      </p:sp>
      <p:sp>
        <p:nvSpPr>
          <p:cNvPr id="5" name="Text Placeholder 16">
            <a:extLst>
              <a:ext uri="{FF2B5EF4-FFF2-40B4-BE49-F238E27FC236}">
                <a16:creationId xmlns:a16="http://schemas.microsoft.com/office/drawing/2014/main" id="{6697F2B9-859C-4409-91D8-06FF70E3457B}"/>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3" name="Text Placeholder 2">
            <a:extLst>
              <a:ext uri="{FF2B5EF4-FFF2-40B4-BE49-F238E27FC236}">
                <a16:creationId xmlns:a16="http://schemas.microsoft.com/office/drawing/2014/main" id="{BA4600F6-CDC7-459E-B080-9915EAB74389}"/>
              </a:ext>
            </a:extLst>
          </p:cNvPr>
          <p:cNvSpPr>
            <a:spLocks noGrp="1"/>
          </p:cNvSpPr>
          <p:nvPr>
            <p:ph type="body" sz="quarter" idx="24" hasCustomPrompt="1"/>
          </p:nvPr>
        </p:nvSpPr>
        <p:spPr>
          <a:xfrm>
            <a:off x="1779434" y="1989284"/>
            <a:ext cx="4680000" cy="304800"/>
          </a:xfrm>
          <a:prstGeom prst="rect">
            <a:avLst/>
          </a:prstGeom>
        </p:spPr>
        <p:txBody>
          <a:bodyPr/>
          <a:lstStyle>
            <a:lvl1pPr marL="0" indent="0">
              <a:lnSpc>
                <a:spcPct val="100000"/>
              </a:lnSpc>
              <a:spcBef>
                <a:spcPts val="0"/>
              </a:spcBef>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endParaRPr lang="en-GB" dirty="0"/>
          </a:p>
        </p:txBody>
      </p:sp>
      <p:sp>
        <p:nvSpPr>
          <p:cNvPr id="7" name="Text Placeholder 6">
            <a:extLst>
              <a:ext uri="{FF2B5EF4-FFF2-40B4-BE49-F238E27FC236}">
                <a16:creationId xmlns:a16="http://schemas.microsoft.com/office/drawing/2014/main" id="{6B3E5648-E57C-4F72-8A35-105B38F57506}"/>
              </a:ext>
            </a:extLst>
          </p:cNvPr>
          <p:cNvSpPr>
            <a:spLocks noGrp="1"/>
          </p:cNvSpPr>
          <p:nvPr>
            <p:ph type="body" sz="quarter" idx="25" hasCustomPrompt="1"/>
          </p:nvPr>
        </p:nvSpPr>
        <p:spPr>
          <a:xfrm>
            <a:off x="1779434" y="2319557"/>
            <a:ext cx="4680000" cy="2435925"/>
          </a:xfrm>
          <a:prstGeom prst="rect">
            <a:avLst/>
          </a:prstGeom>
        </p:spPr>
        <p:txBody>
          <a:bodyPr/>
          <a:lstStyle>
            <a:lvl1pPr marL="180000" indent="-180000">
              <a:lnSpc>
                <a:spcPct val="100000"/>
              </a:lnSpc>
              <a:spcBef>
                <a:spcPts val="0"/>
              </a:spcBef>
              <a:spcAft>
                <a:spcPts val="600"/>
              </a:spcAft>
              <a:buClr>
                <a:srgbClr val="009FE3"/>
              </a:buClr>
              <a:buFont typeface="Arial Nova Light" panose="020B0304020202020204" pitchFamily="34" charset="0"/>
              <a:buChar char="•"/>
              <a:defRPr lang="en-GB" sz="14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10" name="Text Placeholder 2">
            <a:extLst>
              <a:ext uri="{FF2B5EF4-FFF2-40B4-BE49-F238E27FC236}">
                <a16:creationId xmlns:a16="http://schemas.microsoft.com/office/drawing/2014/main" id="{7CB903E7-884A-42AD-8597-558892F040C8}"/>
              </a:ext>
            </a:extLst>
          </p:cNvPr>
          <p:cNvSpPr>
            <a:spLocks noGrp="1"/>
          </p:cNvSpPr>
          <p:nvPr>
            <p:ph type="body" sz="quarter" idx="26" hasCustomPrompt="1"/>
          </p:nvPr>
        </p:nvSpPr>
        <p:spPr>
          <a:xfrm>
            <a:off x="6804000" y="1989284"/>
            <a:ext cx="4680000" cy="304800"/>
          </a:xfrm>
          <a:prstGeom prst="rect">
            <a:avLst/>
          </a:prstGeom>
        </p:spPr>
        <p:txBody>
          <a:bodyPr/>
          <a:lstStyle>
            <a:lvl1pPr marL="0" indent="0">
              <a:lnSpc>
                <a:spcPct val="100000"/>
              </a:lnSpc>
              <a:spcBef>
                <a:spcPts val="0"/>
              </a:spcBef>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p>
        </p:txBody>
      </p:sp>
      <p:sp>
        <p:nvSpPr>
          <p:cNvPr id="11" name="Text Placeholder 6">
            <a:extLst>
              <a:ext uri="{FF2B5EF4-FFF2-40B4-BE49-F238E27FC236}">
                <a16:creationId xmlns:a16="http://schemas.microsoft.com/office/drawing/2014/main" id="{8D1950BD-FA38-422E-8682-09EA545D7B16}"/>
              </a:ext>
            </a:extLst>
          </p:cNvPr>
          <p:cNvSpPr>
            <a:spLocks noGrp="1"/>
          </p:cNvSpPr>
          <p:nvPr>
            <p:ph type="body" sz="quarter" idx="27" hasCustomPrompt="1"/>
          </p:nvPr>
        </p:nvSpPr>
        <p:spPr>
          <a:xfrm>
            <a:off x="6804000" y="2319557"/>
            <a:ext cx="4680000" cy="2435925"/>
          </a:xfrm>
          <a:prstGeom prst="rect">
            <a:avLst/>
          </a:prstGeom>
        </p:spPr>
        <p:txBody>
          <a:bodyPr/>
          <a:lstStyle>
            <a:lvl1pPr marL="180000" indent="-180000">
              <a:lnSpc>
                <a:spcPct val="100000"/>
              </a:lnSpc>
              <a:spcBef>
                <a:spcPts val="0"/>
              </a:spcBef>
              <a:spcAft>
                <a:spcPts val="600"/>
              </a:spcAft>
              <a:buClr>
                <a:srgbClr val="009FE3"/>
              </a:buClr>
              <a:buFont typeface="Arial Nova Light" panose="020B0304020202020204" pitchFamily="34" charset="0"/>
              <a:buChar char="•"/>
              <a:defRPr lang="en-GB" sz="14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2" name="Text Placeholder 2">
            <a:extLst>
              <a:ext uri="{FF2B5EF4-FFF2-40B4-BE49-F238E27FC236}">
                <a16:creationId xmlns:a16="http://schemas.microsoft.com/office/drawing/2014/main" id="{ACD41121-8832-1771-2259-CA88FC00120C}"/>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2736053269"/>
      </p:ext>
    </p:extLst>
  </p:cSld>
  <p:clrMapOvr>
    <a:masterClrMapping/>
  </p:clrMapOvr>
  <p:extLst>
    <p:ext uri="{DCECCB84-F9BA-43D5-87BE-67443E8EF086}">
      <p15:sldGuideLst xmlns:p15="http://schemas.microsoft.com/office/powerpoint/2012/main">
        <p15:guide id="1" orient="horz" pos="1249">
          <p15:clr>
            <a:srgbClr val="FBAE40"/>
          </p15:clr>
        </p15:guide>
        <p15:guide id="2" pos="1111">
          <p15:clr>
            <a:srgbClr val="FBAE40"/>
          </p15:clr>
        </p15:guide>
        <p15:guide id="3" pos="723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ext columns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8FB7C8D-5EFE-4DCC-9E37-8825F486E4F9}"/>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GB" dirty="0"/>
              <a:t>Slide headline (two text columns)</a:t>
            </a:r>
          </a:p>
        </p:txBody>
      </p:sp>
      <p:sp>
        <p:nvSpPr>
          <p:cNvPr id="5" name="Text Placeholder 16">
            <a:extLst>
              <a:ext uri="{FF2B5EF4-FFF2-40B4-BE49-F238E27FC236}">
                <a16:creationId xmlns:a16="http://schemas.microsoft.com/office/drawing/2014/main" id="{6697F2B9-859C-4409-91D8-06FF70E3457B}"/>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3" name="Text Placeholder 2">
            <a:extLst>
              <a:ext uri="{FF2B5EF4-FFF2-40B4-BE49-F238E27FC236}">
                <a16:creationId xmlns:a16="http://schemas.microsoft.com/office/drawing/2014/main" id="{BA4600F6-CDC7-459E-B080-9915EAB74389}"/>
              </a:ext>
            </a:extLst>
          </p:cNvPr>
          <p:cNvSpPr>
            <a:spLocks noGrp="1"/>
          </p:cNvSpPr>
          <p:nvPr>
            <p:ph type="body" sz="quarter" idx="24" hasCustomPrompt="1"/>
          </p:nvPr>
        </p:nvSpPr>
        <p:spPr>
          <a:xfrm>
            <a:off x="1779434" y="1989284"/>
            <a:ext cx="4680000" cy="304800"/>
          </a:xfrm>
          <a:prstGeom prst="rect">
            <a:avLst/>
          </a:prstGeom>
        </p:spPr>
        <p:txBody>
          <a:bodyPr/>
          <a:lstStyle>
            <a:lvl1pPr marL="0" indent="0">
              <a:lnSpc>
                <a:spcPct val="100000"/>
              </a:lnSpc>
              <a:spcBef>
                <a:spcPts val="0"/>
              </a:spcBef>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endParaRPr lang="en-GB" dirty="0"/>
          </a:p>
        </p:txBody>
      </p:sp>
      <p:sp>
        <p:nvSpPr>
          <p:cNvPr id="7" name="Text Placeholder 6">
            <a:extLst>
              <a:ext uri="{FF2B5EF4-FFF2-40B4-BE49-F238E27FC236}">
                <a16:creationId xmlns:a16="http://schemas.microsoft.com/office/drawing/2014/main" id="{6B3E5648-E57C-4F72-8A35-105B38F57506}"/>
              </a:ext>
            </a:extLst>
          </p:cNvPr>
          <p:cNvSpPr>
            <a:spLocks noGrp="1"/>
          </p:cNvSpPr>
          <p:nvPr>
            <p:ph type="body" sz="quarter" idx="25" hasCustomPrompt="1"/>
          </p:nvPr>
        </p:nvSpPr>
        <p:spPr>
          <a:xfrm>
            <a:off x="1779434" y="2319557"/>
            <a:ext cx="4680000" cy="2435925"/>
          </a:xfrm>
          <a:prstGeom prst="rect">
            <a:avLst/>
          </a:prstGeom>
        </p:spPr>
        <p:txBody>
          <a:bodyPr/>
          <a:lstStyle>
            <a:lvl1pPr marL="0" indent="0">
              <a:lnSpc>
                <a:spcPct val="100000"/>
              </a:lnSpc>
              <a:spcBef>
                <a:spcPts val="0"/>
              </a:spcBef>
              <a:spcAft>
                <a:spcPts val="600"/>
              </a:spcAft>
              <a:buNone/>
              <a:defRPr lang="en-GB" sz="14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10" name="Text Placeholder 2">
            <a:extLst>
              <a:ext uri="{FF2B5EF4-FFF2-40B4-BE49-F238E27FC236}">
                <a16:creationId xmlns:a16="http://schemas.microsoft.com/office/drawing/2014/main" id="{7CB903E7-884A-42AD-8597-558892F040C8}"/>
              </a:ext>
            </a:extLst>
          </p:cNvPr>
          <p:cNvSpPr>
            <a:spLocks noGrp="1"/>
          </p:cNvSpPr>
          <p:nvPr>
            <p:ph type="body" sz="quarter" idx="26" hasCustomPrompt="1"/>
          </p:nvPr>
        </p:nvSpPr>
        <p:spPr>
          <a:xfrm>
            <a:off x="6804000" y="1989284"/>
            <a:ext cx="4680000" cy="304800"/>
          </a:xfrm>
          <a:prstGeom prst="rect">
            <a:avLst/>
          </a:prstGeom>
        </p:spPr>
        <p:txBody>
          <a:bodyPr/>
          <a:lstStyle>
            <a:lvl1pPr marL="0" indent="0">
              <a:lnSpc>
                <a:spcPct val="100000"/>
              </a:lnSpc>
              <a:spcBef>
                <a:spcPts val="0"/>
              </a:spcBef>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endParaRPr lang="en-GB" dirty="0"/>
          </a:p>
        </p:txBody>
      </p:sp>
      <p:sp>
        <p:nvSpPr>
          <p:cNvPr id="11" name="Text Placeholder 6">
            <a:extLst>
              <a:ext uri="{FF2B5EF4-FFF2-40B4-BE49-F238E27FC236}">
                <a16:creationId xmlns:a16="http://schemas.microsoft.com/office/drawing/2014/main" id="{8D1950BD-FA38-422E-8682-09EA545D7B16}"/>
              </a:ext>
            </a:extLst>
          </p:cNvPr>
          <p:cNvSpPr>
            <a:spLocks noGrp="1"/>
          </p:cNvSpPr>
          <p:nvPr>
            <p:ph type="body" sz="quarter" idx="27" hasCustomPrompt="1"/>
          </p:nvPr>
        </p:nvSpPr>
        <p:spPr>
          <a:xfrm>
            <a:off x="6804000" y="2319557"/>
            <a:ext cx="4680000" cy="2435925"/>
          </a:xfrm>
          <a:prstGeom prst="rect">
            <a:avLst/>
          </a:prstGeom>
        </p:spPr>
        <p:txBody>
          <a:bodyPr/>
          <a:lstStyle>
            <a:lvl1pPr marL="0" indent="0">
              <a:lnSpc>
                <a:spcPct val="100000"/>
              </a:lnSpc>
              <a:spcBef>
                <a:spcPts val="0"/>
              </a:spcBef>
              <a:spcAft>
                <a:spcPts val="600"/>
              </a:spcAft>
              <a:buNone/>
              <a:defRPr lang="en-GB" sz="14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2" name="Text Placeholder 2">
            <a:extLst>
              <a:ext uri="{FF2B5EF4-FFF2-40B4-BE49-F238E27FC236}">
                <a16:creationId xmlns:a16="http://schemas.microsoft.com/office/drawing/2014/main" id="{B1F954F6-4BBE-28BF-DC74-506791AF843F}"/>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159660306"/>
      </p:ext>
    </p:extLst>
  </p:cSld>
  <p:clrMapOvr>
    <a:masterClrMapping/>
  </p:clrMapOvr>
  <p:extLst>
    <p:ext uri="{DCECCB84-F9BA-43D5-87BE-67443E8EF086}">
      <p15:sldGuideLst xmlns:p15="http://schemas.microsoft.com/office/powerpoint/2012/main">
        <p15:guide id="1" orient="horz" pos="1249">
          <p15:clr>
            <a:srgbClr val="FBAE40"/>
          </p15:clr>
        </p15:guide>
        <p15:guide id="2" pos="1111">
          <p15:clr>
            <a:srgbClr val="FBAE40"/>
          </p15:clr>
        </p15:guide>
        <p15:guide id="3" pos="723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bullet-text columns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4D51D87-C9F8-400D-8C77-D4073E13E005}"/>
              </a:ext>
            </a:extLst>
          </p:cNvPr>
          <p:cNvSpPr>
            <a:spLocks noGrp="1"/>
          </p:cNvSpPr>
          <p:nvPr>
            <p:ph type="body" sz="quarter" idx="22" hasCustomPrompt="1"/>
          </p:nvPr>
        </p:nvSpPr>
        <p:spPr>
          <a:xfrm>
            <a:off x="648000" y="684000"/>
            <a:ext cx="10836000" cy="454025"/>
          </a:xfrm>
          <a:prstGeom prst="rect">
            <a:avLst/>
          </a:prstGeom>
          <a:ln>
            <a:noFill/>
          </a:ln>
        </p:spPr>
        <p:txBody>
          <a:bodyPr/>
          <a:lstStyle>
            <a:lvl1pPr marL="0" indent="0">
              <a:lnSpc>
                <a:spcPct val="100000"/>
              </a:lnSpc>
              <a:spcBef>
                <a:spcPts val="0"/>
              </a:spcBef>
              <a:buNone/>
              <a:defRPr sz="2600">
                <a:solidFill>
                  <a:srgbClr val="1732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GB" dirty="0"/>
              <a:t>Slide headline (three columns with bullet-text layout)</a:t>
            </a:r>
          </a:p>
        </p:txBody>
      </p:sp>
      <p:sp>
        <p:nvSpPr>
          <p:cNvPr id="5" name="Text Placeholder 16">
            <a:extLst>
              <a:ext uri="{FF2B5EF4-FFF2-40B4-BE49-F238E27FC236}">
                <a16:creationId xmlns:a16="http://schemas.microsoft.com/office/drawing/2014/main" id="{CA19A873-98D1-462F-B759-24729104B802}"/>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b="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6" name="Text Placeholder 2">
            <a:extLst>
              <a:ext uri="{FF2B5EF4-FFF2-40B4-BE49-F238E27FC236}">
                <a16:creationId xmlns:a16="http://schemas.microsoft.com/office/drawing/2014/main" id="{FB52B0AC-FD50-48AB-BC88-2B5F6922076A}"/>
              </a:ext>
            </a:extLst>
          </p:cNvPr>
          <p:cNvSpPr>
            <a:spLocks noGrp="1"/>
          </p:cNvSpPr>
          <p:nvPr>
            <p:ph type="body" sz="quarter" idx="24" hasCustomPrompt="1"/>
          </p:nvPr>
        </p:nvSpPr>
        <p:spPr>
          <a:xfrm>
            <a:off x="1769134" y="1995243"/>
            <a:ext cx="3060000" cy="304800"/>
          </a:xfrm>
          <a:prstGeom prst="rect">
            <a:avLst/>
          </a:prstGeom>
        </p:spPr>
        <p:txBody>
          <a:bodyPr/>
          <a:lstStyle>
            <a:lvl1pPr marL="0" indent="0">
              <a:lnSpc>
                <a:spcPct val="100000"/>
              </a:lnSpc>
              <a:spcBef>
                <a:spcPts val="0"/>
              </a:spcBef>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endParaRPr lang="en-GB" dirty="0"/>
          </a:p>
        </p:txBody>
      </p:sp>
      <p:sp>
        <p:nvSpPr>
          <p:cNvPr id="7" name="Text Placeholder 6">
            <a:extLst>
              <a:ext uri="{FF2B5EF4-FFF2-40B4-BE49-F238E27FC236}">
                <a16:creationId xmlns:a16="http://schemas.microsoft.com/office/drawing/2014/main" id="{8F0462A3-7E14-456A-9B9C-643BBAEBC7DF}"/>
              </a:ext>
            </a:extLst>
          </p:cNvPr>
          <p:cNvSpPr>
            <a:spLocks noGrp="1"/>
          </p:cNvSpPr>
          <p:nvPr>
            <p:ph type="body" sz="quarter" idx="25" hasCustomPrompt="1"/>
          </p:nvPr>
        </p:nvSpPr>
        <p:spPr>
          <a:xfrm>
            <a:off x="1769134" y="2322843"/>
            <a:ext cx="3060000" cy="3025551"/>
          </a:xfrm>
          <a:prstGeom prst="rect">
            <a:avLst/>
          </a:prstGeom>
        </p:spPr>
        <p:txBody>
          <a:bodyPr/>
          <a:lstStyle>
            <a:lvl1pPr marL="180000" indent="-180000">
              <a:lnSpc>
                <a:spcPct val="100000"/>
              </a:lnSpc>
              <a:spcBef>
                <a:spcPts val="0"/>
              </a:spcBef>
              <a:spcAft>
                <a:spcPts val="600"/>
              </a:spcAft>
              <a:buClr>
                <a:srgbClr val="009FE3"/>
              </a:buClr>
              <a:buFont typeface="Arial Nova Light" panose="020B0304020202020204" pitchFamily="34" charset="0"/>
              <a:buChar char="•"/>
              <a:defRPr lang="en-GB" sz="1400" b="0" kern="1200" dirty="0" smtClean="0">
                <a:solidFill>
                  <a:srgbClr val="051947"/>
                </a:solidFill>
                <a:latin typeface="Arial Nova Light" panose="020B0304020202020204" pitchFamily="34" charset="0"/>
                <a:ea typeface="+mn-ea"/>
                <a:cs typeface="Arial Nova Light" panose="020B0304020202020204" pitchFamily="34" charset="0"/>
              </a:defRPr>
            </a:lvl1pPr>
            <a:lvl2pPr marL="360000" indent="-180000">
              <a:lnSpc>
                <a:spcPct val="100000"/>
              </a:lnSpc>
              <a:spcBef>
                <a:spcPts val="0"/>
              </a:spcBef>
              <a:spcAft>
                <a:spcPts val="600"/>
              </a:spcAft>
              <a:buClr>
                <a:srgbClr val="009FE3"/>
              </a:buClr>
              <a:buFont typeface="Calibri" panose="020F0502020204030204" pitchFamily="34" charset="0"/>
              <a:buChar char="–"/>
              <a:defRPr sz="1400">
                <a:latin typeface="Arial Nova Light" panose="020B0304020202020204" pitchFamily="34" charset="0"/>
              </a:defRPr>
            </a:lvl2pPr>
            <a:lvl3pPr marL="540000" indent="-180000">
              <a:lnSpc>
                <a:spcPct val="100000"/>
              </a:lnSpc>
              <a:spcBef>
                <a:spcPts val="0"/>
              </a:spcBef>
              <a:spcAft>
                <a:spcPts val="600"/>
              </a:spcAft>
              <a:buClr>
                <a:srgbClr val="009FE3"/>
              </a:buClr>
              <a:buFont typeface="Wingdings" panose="05000000000000000000" pitchFamily="2" charset="2"/>
              <a:buChar char="§"/>
              <a:defRPr sz="1400">
                <a:latin typeface="Arial Nova Light" panose="020B0304020202020204" pitchFamily="34" charset="0"/>
              </a:defRPr>
            </a:lvl3pPr>
          </a:lstStyle>
          <a:p>
            <a:pPr lvl="0"/>
            <a:r>
              <a:rPr lang="en-US" dirty="0"/>
              <a:t>Click to add text</a:t>
            </a:r>
          </a:p>
          <a:p>
            <a:pPr lvl="1"/>
            <a:r>
              <a:rPr lang="en-GB" dirty="0"/>
              <a:t>Second level</a:t>
            </a:r>
          </a:p>
          <a:p>
            <a:pPr lvl="2"/>
            <a:r>
              <a:rPr lang="en-GB" dirty="0"/>
              <a:t>Third level</a:t>
            </a:r>
          </a:p>
        </p:txBody>
      </p:sp>
      <p:sp>
        <p:nvSpPr>
          <p:cNvPr id="18" name="Text Placeholder 2">
            <a:extLst>
              <a:ext uri="{FF2B5EF4-FFF2-40B4-BE49-F238E27FC236}">
                <a16:creationId xmlns:a16="http://schemas.microsoft.com/office/drawing/2014/main" id="{93ACD1FA-D6B4-4559-9759-5CAD4BBFF046}"/>
              </a:ext>
            </a:extLst>
          </p:cNvPr>
          <p:cNvSpPr>
            <a:spLocks noGrp="1"/>
          </p:cNvSpPr>
          <p:nvPr>
            <p:ph type="body" sz="quarter" idx="26" hasCustomPrompt="1"/>
          </p:nvPr>
        </p:nvSpPr>
        <p:spPr>
          <a:xfrm>
            <a:off x="5121359" y="1995243"/>
            <a:ext cx="3060000" cy="304800"/>
          </a:xfrm>
          <a:prstGeom prst="rect">
            <a:avLst/>
          </a:prstGeom>
        </p:spPr>
        <p:txBody>
          <a:bodyPr/>
          <a:lstStyle>
            <a:lvl1pPr marL="0" indent="0">
              <a:lnSpc>
                <a:spcPct val="100000"/>
              </a:lnSpc>
              <a:spcBef>
                <a:spcPts val="0"/>
              </a:spcBef>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endParaRPr lang="en-GB" dirty="0"/>
          </a:p>
        </p:txBody>
      </p:sp>
      <p:sp>
        <p:nvSpPr>
          <p:cNvPr id="19" name="Text Placeholder 6">
            <a:extLst>
              <a:ext uri="{FF2B5EF4-FFF2-40B4-BE49-F238E27FC236}">
                <a16:creationId xmlns:a16="http://schemas.microsoft.com/office/drawing/2014/main" id="{E54E3E7F-E7C8-4169-922B-54727478D4E3}"/>
              </a:ext>
            </a:extLst>
          </p:cNvPr>
          <p:cNvSpPr>
            <a:spLocks noGrp="1"/>
          </p:cNvSpPr>
          <p:nvPr>
            <p:ph type="body" sz="quarter" idx="27" hasCustomPrompt="1"/>
          </p:nvPr>
        </p:nvSpPr>
        <p:spPr>
          <a:xfrm>
            <a:off x="5121359" y="2322843"/>
            <a:ext cx="3060000" cy="3025551"/>
          </a:xfrm>
          <a:prstGeom prst="rect">
            <a:avLst/>
          </a:prstGeom>
        </p:spPr>
        <p:txBody>
          <a:bodyPr/>
          <a:lstStyle>
            <a:lvl1pPr marL="180000" indent="-180000">
              <a:lnSpc>
                <a:spcPct val="100000"/>
              </a:lnSpc>
              <a:spcBef>
                <a:spcPts val="0"/>
              </a:spcBef>
              <a:spcAft>
                <a:spcPts val="600"/>
              </a:spcAft>
              <a:buClr>
                <a:srgbClr val="009FE3"/>
              </a:buClr>
              <a:buFont typeface="Arial Nova Light" panose="020B0304020202020204" pitchFamily="34" charset="0"/>
              <a:buChar char="•"/>
              <a:defRPr lang="en-GB" sz="1400" b="0" kern="1200" dirty="0" smtClean="0">
                <a:solidFill>
                  <a:srgbClr val="051947"/>
                </a:solidFill>
                <a:latin typeface="Arial Nova Light" panose="020B0304020202020204" pitchFamily="34" charset="0"/>
                <a:ea typeface="+mn-ea"/>
                <a:cs typeface="Arial Nova Light" panose="020B0304020202020204" pitchFamily="34" charset="0"/>
              </a:defRPr>
            </a:lvl1pPr>
            <a:lvl2pPr marL="522900" indent="-342900">
              <a:defRPr lang="en-GB" sz="1400" kern="1200" dirty="0" smtClean="0">
                <a:solidFill>
                  <a:schemeClr val="tx1"/>
                </a:solidFill>
                <a:latin typeface="Arial Nova Light" panose="020B0304020202020204" pitchFamily="34" charset="0"/>
                <a:ea typeface="+mn-ea"/>
                <a:cs typeface="+mn-cs"/>
              </a:defRPr>
            </a:lvl2pPr>
            <a:lvl3pPr marL="702900" indent="-342900">
              <a:defRPr lang="en-GB" sz="1400" kern="1200" dirty="0">
                <a:solidFill>
                  <a:schemeClr val="tx1"/>
                </a:solidFill>
                <a:latin typeface="Arial Nova Light" panose="020B0304020202020204" pitchFamily="34" charset="0"/>
                <a:ea typeface="+mn-ea"/>
                <a:cs typeface="+mn-cs"/>
              </a:defRPr>
            </a:lvl3pPr>
          </a:lstStyle>
          <a:p>
            <a:pPr lvl="0"/>
            <a:r>
              <a:rPr lang="en-US" dirty="0"/>
              <a:t>Click to add text</a:t>
            </a:r>
          </a:p>
          <a:p>
            <a:pPr marL="360000" lvl="1" indent="-180000" algn="l" defTabSz="914400" rtl="0" eaLnBrk="1" latinLnBrk="0" hangingPunct="1">
              <a:lnSpc>
                <a:spcPct val="100000"/>
              </a:lnSpc>
              <a:spcBef>
                <a:spcPts val="0"/>
              </a:spcBef>
              <a:spcAft>
                <a:spcPts val="600"/>
              </a:spcAft>
              <a:buClr>
                <a:srgbClr val="009FE3"/>
              </a:buClr>
              <a:buFont typeface="Calibri" panose="020F0502020204030204" pitchFamily="34" charset="0"/>
              <a:buChar char="–"/>
            </a:pPr>
            <a:r>
              <a:rPr lang="en-GB" dirty="0"/>
              <a:t>Second level</a:t>
            </a:r>
          </a:p>
          <a:p>
            <a:pPr marL="540000" lvl="2" indent="-180000" algn="l" defTabSz="914400" rtl="0" eaLnBrk="1" latinLnBrk="0" hangingPunct="1">
              <a:lnSpc>
                <a:spcPct val="100000"/>
              </a:lnSpc>
              <a:spcBef>
                <a:spcPts val="0"/>
              </a:spcBef>
              <a:spcAft>
                <a:spcPts val="600"/>
              </a:spcAft>
              <a:buClr>
                <a:srgbClr val="009FE3"/>
              </a:buClr>
              <a:buFont typeface="Wingdings" panose="05000000000000000000" pitchFamily="2" charset="2"/>
              <a:buChar char="§"/>
            </a:pPr>
            <a:r>
              <a:rPr lang="en-GB" dirty="0"/>
              <a:t>Third level</a:t>
            </a:r>
          </a:p>
        </p:txBody>
      </p:sp>
      <p:sp>
        <p:nvSpPr>
          <p:cNvPr id="20" name="Text Placeholder 2">
            <a:extLst>
              <a:ext uri="{FF2B5EF4-FFF2-40B4-BE49-F238E27FC236}">
                <a16:creationId xmlns:a16="http://schemas.microsoft.com/office/drawing/2014/main" id="{51C3FEAD-7202-4FE1-BED2-20E2E064975D}"/>
              </a:ext>
            </a:extLst>
          </p:cNvPr>
          <p:cNvSpPr>
            <a:spLocks noGrp="1"/>
          </p:cNvSpPr>
          <p:nvPr>
            <p:ph type="body" sz="quarter" idx="28" hasCustomPrompt="1"/>
          </p:nvPr>
        </p:nvSpPr>
        <p:spPr>
          <a:xfrm>
            <a:off x="8424000" y="1995243"/>
            <a:ext cx="3060000" cy="304800"/>
          </a:xfrm>
          <a:prstGeom prst="rect">
            <a:avLst/>
          </a:prstGeom>
        </p:spPr>
        <p:txBody>
          <a:bodyPr/>
          <a:lstStyle>
            <a:lvl1pPr marL="0" indent="0">
              <a:lnSpc>
                <a:spcPct val="100000"/>
              </a:lnSpc>
              <a:spcBef>
                <a:spcPts val="0"/>
              </a:spcBef>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endParaRPr lang="en-GB" dirty="0"/>
          </a:p>
        </p:txBody>
      </p:sp>
      <p:sp>
        <p:nvSpPr>
          <p:cNvPr id="21" name="Text Placeholder 6">
            <a:extLst>
              <a:ext uri="{FF2B5EF4-FFF2-40B4-BE49-F238E27FC236}">
                <a16:creationId xmlns:a16="http://schemas.microsoft.com/office/drawing/2014/main" id="{BE25F28D-0765-427D-97C9-271C5222087A}"/>
              </a:ext>
            </a:extLst>
          </p:cNvPr>
          <p:cNvSpPr>
            <a:spLocks noGrp="1"/>
          </p:cNvSpPr>
          <p:nvPr>
            <p:ph type="body" sz="quarter" idx="29" hasCustomPrompt="1"/>
          </p:nvPr>
        </p:nvSpPr>
        <p:spPr>
          <a:xfrm>
            <a:off x="8424000" y="2322843"/>
            <a:ext cx="3060000" cy="3025551"/>
          </a:xfrm>
          <a:prstGeom prst="rect">
            <a:avLst/>
          </a:prstGeom>
        </p:spPr>
        <p:txBody>
          <a:bodyPr/>
          <a:lstStyle>
            <a:lvl1pPr marL="180000" indent="-180000">
              <a:lnSpc>
                <a:spcPct val="100000"/>
              </a:lnSpc>
              <a:spcBef>
                <a:spcPts val="0"/>
              </a:spcBef>
              <a:spcAft>
                <a:spcPts val="600"/>
              </a:spcAft>
              <a:buClr>
                <a:srgbClr val="009FE3"/>
              </a:buClr>
              <a:buFont typeface="Arial Nova Light" panose="020B0304020202020204" pitchFamily="34" charset="0"/>
              <a:buChar char="•"/>
              <a:defRPr lang="en-GB" sz="1400" b="0" kern="1200" dirty="0" smtClean="0">
                <a:solidFill>
                  <a:srgbClr val="051947"/>
                </a:solidFill>
                <a:latin typeface="Arial Nova Light" panose="020B0304020202020204" pitchFamily="34" charset="0"/>
                <a:ea typeface="+mn-ea"/>
                <a:cs typeface="Arial Nova Light" panose="020B0304020202020204" pitchFamily="34" charset="0"/>
              </a:defRPr>
            </a:lvl1pPr>
            <a:lvl2pPr marL="522900" indent="-342900">
              <a:defRPr lang="en-GB" sz="1400" kern="1200" dirty="0" smtClean="0">
                <a:solidFill>
                  <a:schemeClr val="tx1"/>
                </a:solidFill>
                <a:latin typeface="Arial Nova Light" panose="020B0304020202020204" pitchFamily="34" charset="0"/>
                <a:ea typeface="+mn-ea"/>
                <a:cs typeface="+mn-cs"/>
              </a:defRPr>
            </a:lvl2pPr>
            <a:lvl3pPr marL="702900" indent="-342900">
              <a:defRPr lang="en-GB" sz="1400" kern="1200" dirty="0" smtClean="0">
                <a:solidFill>
                  <a:schemeClr val="tx1"/>
                </a:solidFill>
                <a:latin typeface="Arial Nova Light" panose="020B0304020202020204" pitchFamily="34" charset="0"/>
                <a:ea typeface="+mn-ea"/>
                <a:cs typeface="+mn-cs"/>
              </a:defRPr>
            </a:lvl3pPr>
          </a:lstStyle>
          <a:p>
            <a:pPr lvl="0"/>
            <a:r>
              <a:rPr lang="en-US" dirty="0"/>
              <a:t>Click to add text</a:t>
            </a:r>
          </a:p>
          <a:p>
            <a:pPr marL="360000" lvl="1" indent="-180000" algn="l" defTabSz="914400" rtl="0" eaLnBrk="1" latinLnBrk="0" hangingPunct="1">
              <a:lnSpc>
                <a:spcPct val="100000"/>
              </a:lnSpc>
              <a:spcBef>
                <a:spcPts val="0"/>
              </a:spcBef>
              <a:spcAft>
                <a:spcPts val="600"/>
              </a:spcAft>
              <a:buClr>
                <a:srgbClr val="009FE3"/>
              </a:buClr>
              <a:buFont typeface="Calibri" panose="020F0502020204030204" pitchFamily="34" charset="0"/>
              <a:buChar char="–"/>
            </a:pPr>
            <a:r>
              <a:rPr lang="en-GB" dirty="0"/>
              <a:t>Second level</a:t>
            </a:r>
          </a:p>
          <a:p>
            <a:pPr marL="540000" lvl="2" indent="-180000" algn="l" defTabSz="914400" rtl="0" eaLnBrk="1" latinLnBrk="0" hangingPunct="1">
              <a:lnSpc>
                <a:spcPct val="100000"/>
              </a:lnSpc>
              <a:spcBef>
                <a:spcPts val="0"/>
              </a:spcBef>
              <a:spcAft>
                <a:spcPts val="600"/>
              </a:spcAft>
              <a:buClr>
                <a:srgbClr val="009FE3"/>
              </a:buClr>
              <a:buFont typeface="Wingdings" panose="05000000000000000000" pitchFamily="2" charset="2"/>
              <a:buChar char="§"/>
            </a:pPr>
            <a:r>
              <a:rPr lang="en-GB" dirty="0"/>
              <a:t>Third level</a:t>
            </a:r>
          </a:p>
          <a:p>
            <a:pPr lvl="0"/>
            <a:endParaRPr lang="en-GB" dirty="0"/>
          </a:p>
        </p:txBody>
      </p:sp>
      <p:sp>
        <p:nvSpPr>
          <p:cNvPr id="11" name="object 4">
            <a:extLst>
              <a:ext uri="{FF2B5EF4-FFF2-40B4-BE49-F238E27FC236}">
                <a16:creationId xmlns:a16="http://schemas.microsoft.com/office/drawing/2014/main" id="{D986E181-994F-487F-B29E-C482169B3755}"/>
              </a:ext>
            </a:extLst>
          </p:cNvPr>
          <p:cNvSpPr/>
          <p:nvPr userDrawn="1"/>
        </p:nvSpPr>
        <p:spPr>
          <a:xfrm>
            <a:off x="674688" y="1136649"/>
            <a:ext cx="10836000" cy="132087"/>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2" name="Text Placeholder 2">
            <a:extLst>
              <a:ext uri="{FF2B5EF4-FFF2-40B4-BE49-F238E27FC236}">
                <a16:creationId xmlns:a16="http://schemas.microsoft.com/office/drawing/2014/main" id="{C2AE800A-8B18-9CDC-1D24-15E6ADB6FAB0}"/>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2130186236"/>
      </p:ext>
    </p:extLst>
  </p:cSld>
  <p:clrMapOvr>
    <a:masterClrMapping/>
  </p:clrMapOvr>
  <p:extLst>
    <p:ext uri="{DCECCB84-F9BA-43D5-87BE-67443E8EF086}">
      <p15:sldGuideLst xmlns:p15="http://schemas.microsoft.com/office/powerpoint/2012/main">
        <p15:guide id="1" orient="horz" pos="1249">
          <p15:clr>
            <a:srgbClr val="FBAE40"/>
          </p15:clr>
        </p15:guide>
        <p15:guide id="2" pos="1111">
          <p15:clr>
            <a:srgbClr val="FBAE40"/>
          </p15:clr>
        </p15:guide>
        <p15:guide id="3" pos="7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Q_Address Slide">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9637C810-1C7E-4F6F-8ABE-6FA25FA2875E}"/>
              </a:ext>
            </a:extLst>
          </p:cNvPr>
          <p:cNvSpPr txBox="1"/>
          <p:nvPr userDrawn="1"/>
        </p:nvSpPr>
        <p:spPr>
          <a:xfrm>
            <a:off x="612280" y="5687166"/>
            <a:ext cx="11233247" cy="533924"/>
          </a:xfrm>
          <a:prstGeom prst="rect">
            <a:avLst/>
          </a:prstGeom>
        </p:spPr>
        <p:txBody>
          <a:bodyPr vert="horz" wrap="square" lIns="72000" tIns="35560" rIns="72000" bIns="3600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5" normalizeH="0" baseline="0" noProof="0" dirty="0">
                <a:ln>
                  <a:noFill/>
                </a:ln>
                <a:solidFill>
                  <a:srgbClr val="171E45"/>
                </a:solidFill>
                <a:effectLst/>
                <a:uLnTx/>
                <a:uFillTx/>
                <a:latin typeface="Arial Nova" panose="020B0504020202020204" pitchFamily="34" charset="0"/>
                <a:ea typeface="+mn-ea"/>
                <a:cs typeface="HelveticaNeueLT Std Lt"/>
              </a:rPr>
              <a:t>RBC Brewin Dolphin is a trading name of Brewin Dolphin Limited. Brewin Dolphin Limited is authorised and regulated by the Financial Conduct Authority (Financial Services Register reference number 124444) and regulated in Jersey by the Financial Services Commission. Registered Office; 12 Smithfield Street, London, EC1A 9BD. Registered in England and Wales company number: 2135876. </a:t>
            </a:r>
            <a:br>
              <a:rPr kumimoji="0" lang="en-GB" sz="1000" b="0" i="0" u="none" strike="noStrike" kern="1200" cap="none" spc="-5" normalizeH="0" baseline="0" noProof="0" dirty="0">
                <a:ln>
                  <a:noFill/>
                </a:ln>
                <a:solidFill>
                  <a:srgbClr val="171E45"/>
                </a:solidFill>
                <a:effectLst/>
                <a:uLnTx/>
                <a:uFillTx/>
                <a:latin typeface="Arial Nova" panose="020B0504020202020204" pitchFamily="34" charset="0"/>
                <a:ea typeface="+mn-ea"/>
                <a:cs typeface="HelveticaNeueLT Std Lt"/>
              </a:rPr>
            </a:br>
            <a:r>
              <a:rPr kumimoji="0" lang="en-GB" sz="1000" b="0" i="0" u="none" strike="noStrike" kern="1200" cap="none" spc="-5" normalizeH="0" baseline="0" noProof="0" dirty="0">
                <a:ln>
                  <a:noFill/>
                </a:ln>
                <a:solidFill>
                  <a:srgbClr val="171E45"/>
                </a:solidFill>
                <a:effectLst/>
                <a:uLnTx/>
                <a:uFillTx/>
                <a:latin typeface="Arial Nova" panose="020B0504020202020204" pitchFamily="34" charset="0"/>
                <a:ea typeface="+mn-ea"/>
                <a:cs typeface="HelveticaNeueLT Std Lt"/>
              </a:rPr>
              <a:t>VAT number: GB 690 8994 69</a:t>
            </a:r>
          </a:p>
        </p:txBody>
      </p:sp>
    </p:spTree>
    <p:extLst>
      <p:ext uri="{BB962C8B-B14F-4D97-AF65-F5344CB8AC3E}">
        <p14:creationId xmlns:p14="http://schemas.microsoft.com/office/powerpoint/2010/main" val="2685855844"/>
      </p:ext>
    </p:extLst>
  </p:cSld>
  <p:clrMapOvr>
    <a:masterClrMapping/>
  </p:clrMapOvr>
  <p:extLst>
    <p:ext uri="{DCECCB84-F9BA-43D5-87BE-67443E8EF086}">
      <p15:sldGuideLst xmlns:p15="http://schemas.microsoft.com/office/powerpoint/2012/main">
        <p15:guide id="1" orient="horz" pos="2156" userDrawn="1">
          <p15:clr>
            <a:srgbClr val="FBAE40"/>
          </p15:clr>
        </p15:guide>
        <p15:guide id="2" pos="383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text columns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4D51D87-C9F8-400D-8C77-D4073E13E005}"/>
              </a:ext>
            </a:extLst>
          </p:cNvPr>
          <p:cNvSpPr>
            <a:spLocks noGrp="1"/>
          </p:cNvSpPr>
          <p:nvPr>
            <p:ph type="body" sz="quarter" idx="22" hasCustomPrompt="1"/>
          </p:nvPr>
        </p:nvSpPr>
        <p:spPr>
          <a:xfrm>
            <a:off x="648000" y="684000"/>
            <a:ext cx="10836000" cy="454025"/>
          </a:xfrm>
          <a:prstGeom prst="rect">
            <a:avLst/>
          </a:prstGeom>
          <a:ln>
            <a:noFill/>
          </a:ln>
        </p:spPr>
        <p:txBody>
          <a:bodyPr/>
          <a:lstStyle>
            <a:lvl1pPr marL="0" indent="0">
              <a:lnSpc>
                <a:spcPct val="100000"/>
              </a:lnSpc>
              <a:spcBef>
                <a:spcPts val="0"/>
              </a:spcBef>
              <a:buNone/>
              <a:defRPr sz="2600">
                <a:solidFill>
                  <a:srgbClr val="1732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GB" dirty="0"/>
              <a:t>Slide headline (three columns, text-only layout)</a:t>
            </a:r>
          </a:p>
        </p:txBody>
      </p:sp>
      <p:sp>
        <p:nvSpPr>
          <p:cNvPr id="5" name="Text Placeholder 16">
            <a:extLst>
              <a:ext uri="{FF2B5EF4-FFF2-40B4-BE49-F238E27FC236}">
                <a16:creationId xmlns:a16="http://schemas.microsoft.com/office/drawing/2014/main" id="{CA19A873-98D1-462F-B759-24729104B802}"/>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b="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6" name="Text Placeholder 2">
            <a:extLst>
              <a:ext uri="{FF2B5EF4-FFF2-40B4-BE49-F238E27FC236}">
                <a16:creationId xmlns:a16="http://schemas.microsoft.com/office/drawing/2014/main" id="{FB52B0AC-FD50-48AB-BC88-2B5F6922076A}"/>
              </a:ext>
            </a:extLst>
          </p:cNvPr>
          <p:cNvSpPr>
            <a:spLocks noGrp="1"/>
          </p:cNvSpPr>
          <p:nvPr>
            <p:ph type="body" sz="quarter" idx="24" hasCustomPrompt="1"/>
          </p:nvPr>
        </p:nvSpPr>
        <p:spPr>
          <a:xfrm>
            <a:off x="1769134" y="1995243"/>
            <a:ext cx="3060000" cy="304800"/>
          </a:xfrm>
          <a:prstGeom prst="rect">
            <a:avLst/>
          </a:prstGeom>
        </p:spPr>
        <p:txBody>
          <a:bodyPr/>
          <a:lstStyle>
            <a:lvl1pPr marL="0" indent="0">
              <a:lnSpc>
                <a:spcPct val="100000"/>
              </a:lnSpc>
              <a:spcBef>
                <a:spcPts val="0"/>
              </a:spcBef>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endParaRPr lang="en-GB" dirty="0"/>
          </a:p>
        </p:txBody>
      </p:sp>
      <p:sp>
        <p:nvSpPr>
          <p:cNvPr id="7" name="Text Placeholder 6">
            <a:extLst>
              <a:ext uri="{FF2B5EF4-FFF2-40B4-BE49-F238E27FC236}">
                <a16:creationId xmlns:a16="http://schemas.microsoft.com/office/drawing/2014/main" id="{8F0462A3-7E14-456A-9B9C-643BBAEBC7DF}"/>
              </a:ext>
            </a:extLst>
          </p:cNvPr>
          <p:cNvSpPr>
            <a:spLocks noGrp="1"/>
          </p:cNvSpPr>
          <p:nvPr>
            <p:ph type="body" sz="quarter" idx="25" hasCustomPrompt="1"/>
          </p:nvPr>
        </p:nvSpPr>
        <p:spPr>
          <a:xfrm>
            <a:off x="1769134" y="2322843"/>
            <a:ext cx="3060000" cy="3025551"/>
          </a:xfrm>
          <a:prstGeom prst="rect">
            <a:avLst/>
          </a:prstGeom>
        </p:spPr>
        <p:txBody>
          <a:bodyPr/>
          <a:lstStyle>
            <a:lvl1pPr marL="0" indent="0">
              <a:lnSpc>
                <a:spcPct val="100000"/>
              </a:lnSpc>
              <a:spcBef>
                <a:spcPts val="0"/>
              </a:spcBef>
              <a:spcAft>
                <a:spcPts val="600"/>
              </a:spcAft>
              <a:buNone/>
              <a:defRPr lang="en-GB" sz="1400" b="0" kern="1200" dirty="0" smtClean="0">
                <a:solidFill>
                  <a:srgbClr val="051947"/>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18" name="Text Placeholder 2">
            <a:extLst>
              <a:ext uri="{FF2B5EF4-FFF2-40B4-BE49-F238E27FC236}">
                <a16:creationId xmlns:a16="http://schemas.microsoft.com/office/drawing/2014/main" id="{93ACD1FA-D6B4-4559-9759-5CAD4BBFF046}"/>
              </a:ext>
            </a:extLst>
          </p:cNvPr>
          <p:cNvSpPr>
            <a:spLocks noGrp="1"/>
          </p:cNvSpPr>
          <p:nvPr>
            <p:ph type="body" sz="quarter" idx="26" hasCustomPrompt="1"/>
          </p:nvPr>
        </p:nvSpPr>
        <p:spPr>
          <a:xfrm>
            <a:off x="5121359" y="1995243"/>
            <a:ext cx="3060000" cy="304800"/>
          </a:xfrm>
          <a:prstGeom prst="rect">
            <a:avLst/>
          </a:prstGeom>
        </p:spPr>
        <p:txBody>
          <a:bodyPr/>
          <a:lstStyle>
            <a:lvl1pPr marL="0" indent="0">
              <a:lnSpc>
                <a:spcPct val="100000"/>
              </a:lnSpc>
              <a:spcBef>
                <a:spcPts val="0"/>
              </a:spcBef>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endParaRPr lang="en-GB" dirty="0"/>
          </a:p>
        </p:txBody>
      </p:sp>
      <p:sp>
        <p:nvSpPr>
          <p:cNvPr id="19" name="Text Placeholder 6">
            <a:extLst>
              <a:ext uri="{FF2B5EF4-FFF2-40B4-BE49-F238E27FC236}">
                <a16:creationId xmlns:a16="http://schemas.microsoft.com/office/drawing/2014/main" id="{E54E3E7F-E7C8-4169-922B-54727478D4E3}"/>
              </a:ext>
            </a:extLst>
          </p:cNvPr>
          <p:cNvSpPr>
            <a:spLocks noGrp="1"/>
          </p:cNvSpPr>
          <p:nvPr>
            <p:ph type="body" sz="quarter" idx="27" hasCustomPrompt="1"/>
          </p:nvPr>
        </p:nvSpPr>
        <p:spPr>
          <a:xfrm>
            <a:off x="5121359" y="2322843"/>
            <a:ext cx="3060000" cy="3025551"/>
          </a:xfrm>
          <a:prstGeom prst="rect">
            <a:avLst/>
          </a:prstGeom>
        </p:spPr>
        <p:txBody>
          <a:bodyPr/>
          <a:lstStyle>
            <a:lvl1pPr marL="0" indent="0">
              <a:lnSpc>
                <a:spcPct val="100000"/>
              </a:lnSpc>
              <a:spcBef>
                <a:spcPts val="0"/>
              </a:spcBef>
              <a:spcAft>
                <a:spcPts val="600"/>
              </a:spcAft>
              <a:buNone/>
              <a:defRPr lang="en-GB" sz="1400" b="0" kern="1200" dirty="0" smtClean="0">
                <a:solidFill>
                  <a:srgbClr val="051947"/>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20" name="Text Placeholder 2">
            <a:extLst>
              <a:ext uri="{FF2B5EF4-FFF2-40B4-BE49-F238E27FC236}">
                <a16:creationId xmlns:a16="http://schemas.microsoft.com/office/drawing/2014/main" id="{51C3FEAD-7202-4FE1-BED2-20E2E064975D}"/>
              </a:ext>
            </a:extLst>
          </p:cNvPr>
          <p:cNvSpPr>
            <a:spLocks noGrp="1"/>
          </p:cNvSpPr>
          <p:nvPr>
            <p:ph type="body" sz="quarter" idx="28" hasCustomPrompt="1"/>
          </p:nvPr>
        </p:nvSpPr>
        <p:spPr>
          <a:xfrm>
            <a:off x="8424000" y="1995243"/>
            <a:ext cx="3060000" cy="304800"/>
          </a:xfrm>
          <a:prstGeom prst="rect">
            <a:avLst/>
          </a:prstGeom>
        </p:spPr>
        <p:txBody>
          <a:bodyPr/>
          <a:lstStyle>
            <a:lvl1pPr marL="0" indent="0">
              <a:lnSpc>
                <a:spcPct val="100000"/>
              </a:lnSpc>
              <a:spcBef>
                <a:spcPts val="0"/>
              </a:spcBef>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endParaRPr lang="en-GB" dirty="0"/>
          </a:p>
        </p:txBody>
      </p:sp>
      <p:sp>
        <p:nvSpPr>
          <p:cNvPr id="21" name="Text Placeholder 6">
            <a:extLst>
              <a:ext uri="{FF2B5EF4-FFF2-40B4-BE49-F238E27FC236}">
                <a16:creationId xmlns:a16="http://schemas.microsoft.com/office/drawing/2014/main" id="{BE25F28D-0765-427D-97C9-271C5222087A}"/>
              </a:ext>
            </a:extLst>
          </p:cNvPr>
          <p:cNvSpPr>
            <a:spLocks noGrp="1"/>
          </p:cNvSpPr>
          <p:nvPr>
            <p:ph type="body" sz="quarter" idx="29" hasCustomPrompt="1"/>
          </p:nvPr>
        </p:nvSpPr>
        <p:spPr>
          <a:xfrm>
            <a:off x="8424000" y="2322843"/>
            <a:ext cx="3060000" cy="3025551"/>
          </a:xfrm>
          <a:prstGeom prst="rect">
            <a:avLst/>
          </a:prstGeom>
        </p:spPr>
        <p:txBody>
          <a:bodyPr/>
          <a:lstStyle>
            <a:lvl1pPr marL="0" indent="0">
              <a:lnSpc>
                <a:spcPct val="100000"/>
              </a:lnSpc>
              <a:spcBef>
                <a:spcPts val="0"/>
              </a:spcBef>
              <a:spcAft>
                <a:spcPts val="600"/>
              </a:spcAft>
              <a:buNone/>
              <a:defRPr lang="en-GB" sz="1400" b="0" kern="1200" dirty="0" smtClean="0">
                <a:solidFill>
                  <a:srgbClr val="051947"/>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11" name="object 4">
            <a:extLst>
              <a:ext uri="{FF2B5EF4-FFF2-40B4-BE49-F238E27FC236}">
                <a16:creationId xmlns:a16="http://schemas.microsoft.com/office/drawing/2014/main" id="{D986E181-994F-487F-B29E-C482169B3755}"/>
              </a:ext>
            </a:extLst>
          </p:cNvPr>
          <p:cNvSpPr/>
          <p:nvPr userDrawn="1"/>
        </p:nvSpPr>
        <p:spPr>
          <a:xfrm>
            <a:off x="674688" y="1136649"/>
            <a:ext cx="10836000" cy="132087"/>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2" name="Text Placeholder 2">
            <a:extLst>
              <a:ext uri="{FF2B5EF4-FFF2-40B4-BE49-F238E27FC236}">
                <a16:creationId xmlns:a16="http://schemas.microsoft.com/office/drawing/2014/main" id="{C05F86D7-F8E5-1645-BC1A-7367C9CAA57C}"/>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2473505206"/>
      </p:ext>
    </p:extLst>
  </p:cSld>
  <p:clrMapOvr>
    <a:masterClrMapping/>
  </p:clrMapOvr>
  <p:extLst>
    <p:ext uri="{DCECCB84-F9BA-43D5-87BE-67443E8EF086}">
      <p15:sldGuideLst xmlns:p15="http://schemas.microsoft.com/office/powerpoint/2012/main">
        <p15:guide id="1" orient="horz" pos="1249">
          <p15:clr>
            <a:srgbClr val="FBAE40"/>
          </p15:clr>
        </p15:guide>
        <p15:guide id="2" pos="1111">
          <p15:clr>
            <a:srgbClr val="FBAE40"/>
          </p15:clr>
        </p15:guide>
        <p15:guide id="3" pos="723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lain | bullet-text columns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2FB8AC0-0226-41FE-9E6E-E1CFC1E7A58F}"/>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GB" dirty="0"/>
              <a:t>Slide headline (text and bullet-text combo layout)</a:t>
            </a:r>
          </a:p>
        </p:txBody>
      </p:sp>
      <p:sp>
        <p:nvSpPr>
          <p:cNvPr id="5" name="Text Placeholder 16">
            <a:extLst>
              <a:ext uri="{FF2B5EF4-FFF2-40B4-BE49-F238E27FC236}">
                <a16:creationId xmlns:a16="http://schemas.microsoft.com/office/drawing/2014/main" id="{AAC6F075-B63E-4D3E-B624-2C80E3364751}"/>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b="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7" name="Text Placeholder 6">
            <a:extLst>
              <a:ext uri="{FF2B5EF4-FFF2-40B4-BE49-F238E27FC236}">
                <a16:creationId xmlns:a16="http://schemas.microsoft.com/office/drawing/2014/main" id="{C7E389FC-529A-41FC-9792-0D7B704987D7}"/>
              </a:ext>
            </a:extLst>
          </p:cNvPr>
          <p:cNvSpPr>
            <a:spLocks noGrp="1"/>
          </p:cNvSpPr>
          <p:nvPr>
            <p:ph type="body" sz="quarter" idx="25" hasCustomPrompt="1"/>
          </p:nvPr>
        </p:nvSpPr>
        <p:spPr>
          <a:xfrm>
            <a:off x="1764405" y="1994997"/>
            <a:ext cx="4680000" cy="3506649"/>
          </a:xfrm>
          <a:prstGeom prst="rect">
            <a:avLst/>
          </a:prstGeom>
        </p:spPr>
        <p:txBody>
          <a:bodyPr/>
          <a:lstStyle>
            <a:lvl1pPr marL="0" indent="0">
              <a:lnSpc>
                <a:spcPct val="100000"/>
              </a:lnSpc>
              <a:spcBef>
                <a:spcPts val="0"/>
              </a:spcBef>
              <a:spcAft>
                <a:spcPts val="600"/>
              </a:spcAft>
              <a:buNone/>
              <a:defRPr lang="en-GB" sz="14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8" name="Text Placeholder 2">
            <a:extLst>
              <a:ext uri="{FF2B5EF4-FFF2-40B4-BE49-F238E27FC236}">
                <a16:creationId xmlns:a16="http://schemas.microsoft.com/office/drawing/2014/main" id="{3C478D70-A9F7-4EA0-830F-BAA5FD38A018}"/>
              </a:ext>
            </a:extLst>
          </p:cNvPr>
          <p:cNvSpPr>
            <a:spLocks noGrp="1"/>
          </p:cNvSpPr>
          <p:nvPr>
            <p:ph type="body" sz="quarter" idx="26" hasCustomPrompt="1"/>
          </p:nvPr>
        </p:nvSpPr>
        <p:spPr>
          <a:xfrm>
            <a:off x="6804000" y="1994996"/>
            <a:ext cx="4680000" cy="304800"/>
          </a:xfrm>
          <a:prstGeom prst="rect">
            <a:avLst/>
          </a:prstGeom>
        </p:spPr>
        <p:txBody>
          <a:bodyPr/>
          <a:lstStyle>
            <a:lvl1pPr marL="0" indent="0">
              <a:lnSpc>
                <a:spcPct val="100000"/>
              </a:lnSpc>
              <a:spcBef>
                <a:spcPts val="0"/>
              </a:spcBef>
              <a:spcAft>
                <a:spcPts val="600"/>
              </a:spcAft>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endParaRPr lang="en-GB" dirty="0"/>
          </a:p>
        </p:txBody>
      </p:sp>
      <p:sp>
        <p:nvSpPr>
          <p:cNvPr id="3" name="Content Placeholder 2">
            <a:extLst>
              <a:ext uri="{FF2B5EF4-FFF2-40B4-BE49-F238E27FC236}">
                <a16:creationId xmlns:a16="http://schemas.microsoft.com/office/drawing/2014/main" id="{3C1C82CF-681C-4357-86D5-01041225F900}"/>
              </a:ext>
            </a:extLst>
          </p:cNvPr>
          <p:cNvSpPr>
            <a:spLocks noGrp="1"/>
          </p:cNvSpPr>
          <p:nvPr>
            <p:ph sz="quarter" idx="35"/>
          </p:nvPr>
        </p:nvSpPr>
        <p:spPr>
          <a:xfrm>
            <a:off x="6804025" y="2320384"/>
            <a:ext cx="4680000" cy="3201987"/>
          </a:xfrm>
          <a:prstGeom prst="rect">
            <a:avLst/>
          </a:prstGeom>
        </p:spPr>
        <p:txBody>
          <a:bodyPr/>
          <a:lstStyle>
            <a:lvl1pPr marL="180000" indent="-180000">
              <a:lnSpc>
                <a:spcPct val="100000"/>
              </a:lnSpc>
              <a:spcBef>
                <a:spcPts val="600"/>
              </a:spcBef>
              <a:buClr>
                <a:srgbClr val="009FE3"/>
              </a:buClr>
              <a:defRPr sz="1400">
                <a:latin typeface="Arial Nova Light" panose="020B0304020202020204" pitchFamily="34" charset="0"/>
              </a:defRPr>
            </a:lvl1pPr>
            <a:lvl2pPr marL="360000" indent="-180000">
              <a:lnSpc>
                <a:spcPct val="100000"/>
              </a:lnSpc>
              <a:spcBef>
                <a:spcPts val="600"/>
              </a:spcBef>
              <a:buClr>
                <a:srgbClr val="009FE3"/>
              </a:buClr>
              <a:buFont typeface="Arial Nova Light" panose="020B0304020202020204" pitchFamily="34" charset="0"/>
              <a:buChar char="–"/>
              <a:defRPr sz="1400">
                <a:latin typeface="Arial Nova Light" panose="020B0304020202020204" pitchFamily="34" charset="0"/>
              </a:defRPr>
            </a:lvl2pPr>
            <a:lvl3pPr marL="540000" indent="-180000">
              <a:lnSpc>
                <a:spcPct val="100000"/>
              </a:lnSpc>
              <a:spcBef>
                <a:spcPts val="600"/>
              </a:spcBef>
              <a:buClr>
                <a:srgbClr val="009FE3"/>
              </a:buClr>
              <a:buFont typeface="Wingdings" panose="05000000000000000000" pitchFamily="2" charset="2"/>
              <a:buChar char="§"/>
              <a:defRPr sz="1400">
                <a:latin typeface="Arial Nova Light" panose="020B0304020202020204" pitchFamily="34" charset="0"/>
              </a:defRPr>
            </a:lvl3pPr>
            <a:lvl4pPr indent="-180000">
              <a:lnSpc>
                <a:spcPct val="100000"/>
              </a:lnSpc>
              <a:spcBef>
                <a:spcPts val="600"/>
              </a:spcBef>
              <a:buClr>
                <a:srgbClr val="009FE3"/>
              </a:buClr>
              <a:defRPr sz="1400">
                <a:latin typeface="Arial Nova Light" panose="020B0304020202020204" pitchFamily="34" charset="0"/>
              </a:defRPr>
            </a:lvl4pPr>
            <a:lvl5pPr indent="-180000">
              <a:lnSpc>
                <a:spcPct val="100000"/>
              </a:lnSpc>
              <a:spcBef>
                <a:spcPts val="600"/>
              </a:spcBef>
              <a:buClr>
                <a:srgbClr val="009FE3"/>
              </a:buClr>
              <a:defRPr sz="1400">
                <a:latin typeface="Arial Nova Light" panose="020B03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2" name="Text Placeholder 2">
            <a:extLst>
              <a:ext uri="{FF2B5EF4-FFF2-40B4-BE49-F238E27FC236}">
                <a16:creationId xmlns:a16="http://schemas.microsoft.com/office/drawing/2014/main" id="{334C3E8E-3FD8-DBC0-9CDE-76CF2B2958F6}"/>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3088521401"/>
      </p:ext>
    </p:extLst>
  </p:cSld>
  <p:clrMapOvr>
    <a:masterClrMapping/>
  </p:clrMapOvr>
  <p:extLst>
    <p:ext uri="{DCECCB84-F9BA-43D5-87BE-67443E8EF086}">
      <p15:sldGuideLst xmlns:p15="http://schemas.microsoft.com/office/powerpoint/2012/main">
        <p15:guide id="1" orient="horz" pos="1249">
          <p15:clr>
            <a:srgbClr val="FBAE40"/>
          </p15:clr>
        </p15:guide>
        <p15:guide id="2" pos="1111">
          <p15:clr>
            <a:srgbClr val="FBAE40"/>
          </p15:clr>
        </p15:guide>
        <p15:guide id="3" pos="723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team layout">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2BD1B8CB-0154-4706-9FEF-B09330124345}"/>
              </a:ext>
            </a:extLst>
          </p:cNvPr>
          <p:cNvSpPr>
            <a:spLocks noGrp="1"/>
          </p:cNvSpPr>
          <p:nvPr>
            <p:ph type="pic" sz="quarter" idx="12"/>
          </p:nvPr>
        </p:nvSpPr>
        <p:spPr>
          <a:xfrm>
            <a:off x="693917" y="1991726"/>
            <a:ext cx="1318392" cy="1371600"/>
          </a:xfrm>
          <a:prstGeom prst="rect">
            <a:avLst/>
          </a:prstGeom>
        </p:spPr>
        <p:txBody>
          <a:bodyPr/>
          <a:lstStyle>
            <a:lvl1pPr marL="0" indent="0">
              <a:buNone/>
              <a:defRPr sz="1000">
                <a:solidFill>
                  <a:srgbClr val="171E45"/>
                </a:solidFill>
                <a:latin typeface="Arial" panose="020B0604020202020204" pitchFamily="34" charset="0"/>
              </a:defRPr>
            </a:lvl1pPr>
          </a:lstStyle>
          <a:p>
            <a:r>
              <a:rPr lang="en-US"/>
              <a:t>Click icon to add picture</a:t>
            </a:r>
            <a:endParaRPr lang="en-GB" dirty="0"/>
          </a:p>
        </p:txBody>
      </p:sp>
      <p:sp>
        <p:nvSpPr>
          <p:cNvPr id="7" name="Picture Placeholder 7">
            <a:extLst>
              <a:ext uri="{FF2B5EF4-FFF2-40B4-BE49-F238E27FC236}">
                <a16:creationId xmlns:a16="http://schemas.microsoft.com/office/drawing/2014/main" id="{D5DAB2E8-18B6-462A-9834-9ECBB9E40BF9}"/>
              </a:ext>
            </a:extLst>
          </p:cNvPr>
          <p:cNvSpPr>
            <a:spLocks noGrp="1"/>
          </p:cNvSpPr>
          <p:nvPr>
            <p:ph type="pic" sz="quarter" idx="15"/>
          </p:nvPr>
        </p:nvSpPr>
        <p:spPr>
          <a:xfrm>
            <a:off x="693917" y="3896726"/>
            <a:ext cx="1318392" cy="1371600"/>
          </a:xfrm>
          <a:prstGeom prst="rect">
            <a:avLst/>
          </a:prstGeom>
        </p:spPr>
        <p:txBody>
          <a:bodyPr/>
          <a:lstStyle>
            <a:lvl1pPr marL="0" indent="0">
              <a:buNone/>
              <a:defRPr sz="1000">
                <a:solidFill>
                  <a:srgbClr val="171E45"/>
                </a:solidFill>
                <a:latin typeface="Arial" panose="020B0604020202020204" pitchFamily="34" charset="0"/>
              </a:defRPr>
            </a:lvl1pPr>
          </a:lstStyle>
          <a:p>
            <a:r>
              <a:rPr lang="en-US"/>
              <a:t>Click icon to add picture</a:t>
            </a:r>
            <a:endParaRPr lang="en-GB" dirty="0"/>
          </a:p>
        </p:txBody>
      </p:sp>
      <p:sp>
        <p:nvSpPr>
          <p:cNvPr id="12" name="Text Placeholder 14">
            <a:extLst>
              <a:ext uri="{FF2B5EF4-FFF2-40B4-BE49-F238E27FC236}">
                <a16:creationId xmlns:a16="http://schemas.microsoft.com/office/drawing/2014/main" id="{23824FE4-0E80-47B2-9FD1-3E8DBDDAE5F1}"/>
              </a:ext>
            </a:extLst>
          </p:cNvPr>
          <p:cNvSpPr>
            <a:spLocks noGrp="1"/>
          </p:cNvSpPr>
          <p:nvPr>
            <p:ph type="body" sz="quarter" idx="18" hasCustomPrompt="1"/>
          </p:nvPr>
        </p:nvSpPr>
        <p:spPr>
          <a:xfrm>
            <a:off x="2120198" y="1991727"/>
            <a:ext cx="2028296" cy="233599"/>
          </a:xfrm>
          <a:prstGeom prst="rect">
            <a:avLst/>
          </a:prstGeom>
        </p:spPr>
        <p:txBody>
          <a:bodyPr/>
          <a:lstStyle>
            <a:lvl1pPr marL="0" indent="0">
              <a:lnSpc>
                <a:spcPct val="100000"/>
              </a:lnSpc>
              <a:spcBef>
                <a:spcPts val="0"/>
              </a:spcBef>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13" name="Text Placeholder 14">
            <a:extLst>
              <a:ext uri="{FF2B5EF4-FFF2-40B4-BE49-F238E27FC236}">
                <a16:creationId xmlns:a16="http://schemas.microsoft.com/office/drawing/2014/main" id="{3AB8ABE2-ABAD-403A-A3BA-A1B267AC0B56}"/>
              </a:ext>
            </a:extLst>
          </p:cNvPr>
          <p:cNvSpPr>
            <a:spLocks noGrp="1"/>
          </p:cNvSpPr>
          <p:nvPr>
            <p:ph type="body" sz="quarter" idx="19" hasCustomPrompt="1"/>
          </p:nvPr>
        </p:nvSpPr>
        <p:spPr>
          <a:xfrm>
            <a:off x="2120198" y="2225326"/>
            <a:ext cx="2028296" cy="233599"/>
          </a:xfrm>
          <a:prstGeom prst="rect">
            <a:avLst/>
          </a:prstGeom>
        </p:spPr>
        <p:txBody>
          <a:bodyPr/>
          <a:lstStyle>
            <a:lvl1pPr marL="0" indent="0">
              <a:lnSpc>
                <a:spcPct val="100000"/>
              </a:lnSpc>
              <a:spcBef>
                <a:spcPts val="0"/>
              </a:spcBef>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14" name="Text Placeholder 14">
            <a:extLst>
              <a:ext uri="{FF2B5EF4-FFF2-40B4-BE49-F238E27FC236}">
                <a16:creationId xmlns:a16="http://schemas.microsoft.com/office/drawing/2014/main" id="{F2932DFF-CD95-46B8-A994-AF6049E11B0D}"/>
              </a:ext>
            </a:extLst>
          </p:cNvPr>
          <p:cNvSpPr>
            <a:spLocks noGrp="1"/>
          </p:cNvSpPr>
          <p:nvPr>
            <p:ph type="body" sz="quarter" idx="20" hasCustomPrompt="1"/>
          </p:nvPr>
        </p:nvSpPr>
        <p:spPr>
          <a:xfrm>
            <a:off x="2119314" y="3896727"/>
            <a:ext cx="2028296" cy="233599"/>
          </a:xfrm>
          <a:prstGeom prst="rect">
            <a:avLst/>
          </a:prstGeom>
        </p:spPr>
        <p:txBody>
          <a:bodyPr/>
          <a:lstStyle>
            <a:lvl1pPr marL="0" indent="0">
              <a:lnSpc>
                <a:spcPct val="100000"/>
              </a:lnSpc>
              <a:spcBef>
                <a:spcPts val="0"/>
              </a:spcBef>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15" name="Text Placeholder 14">
            <a:extLst>
              <a:ext uri="{FF2B5EF4-FFF2-40B4-BE49-F238E27FC236}">
                <a16:creationId xmlns:a16="http://schemas.microsoft.com/office/drawing/2014/main" id="{AD1CB205-FF82-41A9-8C04-24E511D75FC5}"/>
              </a:ext>
            </a:extLst>
          </p:cNvPr>
          <p:cNvSpPr>
            <a:spLocks noGrp="1"/>
          </p:cNvSpPr>
          <p:nvPr>
            <p:ph type="body" sz="quarter" idx="21" hasCustomPrompt="1"/>
          </p:nvPr>
        </p:nvSpPr>
        <p:spPr>
          <a:xfrm>
            <a:off x="2119314" y="4130326"/>
            <a:ext cx="2028296" cy="233599"/>
          </a:xfrm>
          <a:prstGeom prst="rect">
            <a:avLst/>
          </a:prstGeom>
        </p:spPr>
        <p:txBody>
          <a:bodyPr/>
          <a:lstStyle>
            <a:lvl1pPr marL="0" indent="0">
              <a:lnSpc>
                <a:spcPct val="100000"/>
              </a:lnSpc>
              <a:spcBef>
                <a:spcPts val="0"/>
              </a:spcBef>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3" name="Text Placeholder 2">
            <a:extLst>
              <a:ext uri="{FF2B5EF4-FFF2-40B4-BE49-F238E27FC236}">
                <a16:creationId xmlns:a16="http://schemas.microsoft.com/office/drawing/2014/main" id="{986740BD-2090-4D4D-8D4A-777FCA1E64ED}"/>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Our team (names and titles only) layout</a:t>
            </a:r>
            <a:endParaRPr lang="en-GB" dirty="0"/>
          </a:p>
        </p:txBody>
      </p:sp>
      <p:sp>
        <p:nvSpPr>
          <p:cNvPr id="17" name="Text Placeholder 16">
            <a:extLst>
              <a:ext uri="{FF2B5EF4-FFF2-40B4-BE49-F238E27FC236}">
                <a16:creationId xmlns:a16="http://schemas.microsoft.com/office/drawing/2014/main" id="{B7B3BF28-FC68-4B16-A071-67D7CD3136B4}"/>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21" name="Picture Placeholder 7">
            <a:extLst>
              <a:ext uri="{FF2B5EF4-FFF2-40B4-BE49-F238E27FC236}">
                <a16:creationId xmlns:a16="http://schemas.microsoft.com/office/drawing/2014/main" id="{3BEF4482-699B-4CC0-A505-FA4A735D04D1}"/>
              </a:ext>
            </a:extLst>
          </p:cNvPr>
          <p:cNvSpPr>
            <a:spLocks noGrp="1"/>
          </p:cNvSpPr>
          <p:nvPr>
            <p:ph type="pic" sz="quarter" idx="24"/>
          </p:nvPr>
        </p:nvSpPr>
        <p:spPr>
          <a:xfrm>
            <a:off x="4293259" y="1991726"/>
            <a:ext cx="1318392" cy="1371600"/>
          </a:xfrm>
          <a:prstGeom prst="rect">
            <a:avLst/>
          </a:prstGeom>
        </p:spPr>
        <p:txBody>
          <a:bodyPr/>
          <a:lstStyle>
            <a:lvl1pPr marL="0" indent="0">
              <a:buNone/>
              <a:defRPr sz="1000">
                <a:solidFill>
                  <a:srgbClr val="171E45"/>
                </a:solidFill>
                <a:latin typeface="Arial" panose="020B0604020202020204" pitchFamily="34" charset="0"/>
              </a:defRPr>
            </a:lvl1pPr>
          </a:lstStyle>
          <a:p>
            <a:r>
              <a:rPr lang="en-US"/>
              <a:t>Click icon to add picture</a:t>
            </a:r>
            <a:endParaRPr lang="en-GB" dirty="0"/>
          </a:p>
        </p:txBody>
      </p:sp>
      <p:sp>
        <p:nvSpPr>
          <p:cNvPr id="22" name="Picture Placeholder 7">
            <a:extLst>
              <a:ext uri="{FF2B5EF4-FFF2-40B4-BE49-F238E27FC236}">
                <a16:creationId xmlns:a16="http://schemas.microsoft.com/office/drawing/2014/main" id="{7078F6E3-E0DC-4AAD-8231-8D8B16ABD474}"/>
              </a:ext>
            </a:extLst>
          </p:cNvPr>
          <p:cNvSpPr>
            <a:spLocks noGrp="1"/>
          </p:cNvSpPr>
          <p:nvPr>
            <p:ph type="pic" sz="quarter" idx="25"/>
          </p:nvPr>
        </p:nvSpPr>
        <p:spPr>
          <a:xfrm>
            <a:off x="4293259" y="3896726"/>
            <a:ext cx="1318392" cy="1371600"/>
          </a:xfrm>
          <a:prstGeom prst="rect">
            <a:avLst/>
          </a:prstGeom>
        </p:spPr>
        <p:txBody>
          <a:bodyPr/>
          <a:lstStyle>
            <a:lvl1pPr marL="0" indent="0">
              <a:buNone/>
              <a:defRPr sz="1000">
                <a:solidFill>
                  <a:srgbClr val="171E45"/>
                </a:solidFill>
                <a:latin typeface="Arial" panose="020B0604020202020204" pitchFamily="34" charset="0"/>
              </a:defRPr>
            </a:lvl1pPr>
          </a:lstStyle>
          <a:p>
            <a:r>
              <a:rPr lang="en-US"/>
              <a:t>Click icon to add picture</a:t>
            </a:r>
            <a:endParaRPr lang="en-GB" dirty="0"/>
          </a:p>
        </p:txBody>
      </p:sp>
      <p:sp>
        <p:nvSpPr>
          <p:cNvPr id="23" name="Text Placeholder 14">
            <a:extLst>
              <a:ext uri="{FF2B5EF4-FFF2-40B4-BE49-F238E27FC236}">
                <a16:creationId xmlns:a16="http://schemas.microsoft.com/office/drawing/2014/main" id="{7D1C3AB3-EE98-4C67-A94E-68DC7713A930}"/>
              </a:ext>
            </a:extLst>
          </p:cNvPr>
          <p:cNvSpPr>
            <a:spLocks noGrp="1"/>
          </p:cNvSpPr>
          <p:nvPr>
            <p:ph type="body" sz="quarter" idx="26" hasCustomPrompt="1"/>
          </p:nvPr>
        </p:nvSpPr>
        <p:spPr>
          <a:xfrm>
            <a:off x="5719539" y="1991727"/>
            <a:ext cx="2028296" cy="233599"/>
          </a:xfrm>
          <a:prstGeom prst="rect">
            <a:avLst/>
          </a:prstGeom>
        </p:spPr>
        <p:txBody>
          <a:bodyPr/>
          <a:lstStyle>
            <a:lvl1pPr marL="0" indent="0">
              <a:lnSpc>
                <a:spcPct val="100000"/>
              </a:lnSpc>
              <a:spcBef>
                <a:spcPts val="0"/>
              </a:spcBef>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24" name="Text Placeholder 14">
            <a:extLst>
              <a:ext uri="{FF2B5EF4-FFF2-40B4-BE49-F238E27FC236}">
                <a16:creationId xmlns:a16="http://schemas.microsoft.com/office/drawing/2014/main" id="{AB7278CA-1C03-4777-9EAF-84E8535CBD97}"/>
              </a:ext>
            </a:extLst>
          </p:cNvPr>
          <p:cNvSpPr>
            <a:spLocks noGrp="1"/>
          </p:cNvSpPr>
          <p:nvPr>
            <p:ph type="body" sz="quarter" idx="27" hasCustomPrompt="1"/>
          </p:nvPr>
        </p:nvSpPr>
        <p:spPr>
          <a:xfrm>
            <a:off x="5719539" y="2225326"/>
            <a:ext cx="2028296" cy="233599"/>
          </a:xfrm>
          <a:prstGeom prst="rect">
            <a:avLst/>
          </a:prstGeom>
        </p:spPr>
        <p:txBody>
          <a:bodyPr/>
          <a:lstStyle>
            <a:lvl1pPr marL="0" indent="0">
              <a:lnSpc>
                <a:spcPct val="100000"/>
              </a:lnSpc>
              <a:spcBef>
                <a:spcPts val="0"/>
              </a:spcBef>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25" name="Text Placeholder 14">
            <a:extLst>
              <a:ext uri="{FF2B5EF4-FFF2-40B4-BE49-F238E27FC236}">
                <a16:creationId xmlns:a16="http://schemas.microsoft.com/office/drawing/2014/main" id="{A7565746-125B-43E1-84B8-1EE7B59B1AC8}"/>
              </a:ext>
            </a:extLst>
          </p:cNvPr>
          <p:cNvSpPr>
            <a:spLocks noGrp="1"/>
          </p:cNvSpPr>
          <p:nvPr>
            <p:ph type="body" sz="quarter" idx="28" hasCustomPrompt="1"/>
          </p:nvPr>
        </p:nvSpPr>
        <p:spPr>
          <a:xfrm>
            <a:off x="5718655" y="3896727"/>
            <a:ext cx="2028296" cy="233599"/>
          </a:xfrm>
          <a:prstGeom prst="rect">
            <a:avLst/>
          </a:prstGeom>
        </p:spPr>
        <p:txBody>
          <a:bodyPr/>
          <a:lstStyle>
            <a:lvl1pPr marL="0" indent="0">
              <a:lnSpc>
                <a:spcPct val="100000"/>
              </a:lnSpc>
              <a:spcBef>
                <a:spcPts val="0"/>
              </a:spcBef>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26" name="Text Placeholder 14">
            <a:extLst>
              <a:ext uri="{FF2B5EF4-FFF2-40B4-BE49-F238E27FC236}">
                <a16:creationId xmlns:a16="http://schemas.microsoft.com/office/drawing/2014/main" id="{EEDEDD7C-7E02-4D25-8E3B-D71C0028274D}"/>
              </a:ext>
            </a:extLst>
          </p:cNvPr>
          <p:cNvSpPr>
            <a:spLocks noGrp="1"/>
          </p:cNvSpPr>
          <p:nvPr>
            <p:ph type="body" sz="quarter" idx="29" hasCustomPrompt="1"/>
          </p:nvPr>
        </p:nvSpPr>
        <p:spPr>
          <a:xfrm>
            <a:off x="5718655" y="4130326"/>
            <a:ext cx="2028296" cy="233599"/>
          </a:xfrm>
          <a:prstGeom prst="rect">
            <a:avLst/>
          </a:prstGeom>
        </p:spPr>
        <p:txBody>
          <a:bodyPr/>
          <a:lstStyle>
            <a:lvl1pPr marL="0" indent="0">
              <a:lnSpc>
                <a:spcPct val="100000"/>
              </a:lnSpc>
              <a:spcBef>
                <a:spcPts val="0"/>
              </a:spcBef>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33" name="Picture Placeholder 7">
            <a:extLst>
              <a:ext uri="{FF2B5EF4-FFF2-40B4-BE49-F238E27FC236}">
                <a16:creationId xmlns:a16="http://schemas.microsoft.com/office/drawing/2014/main" id="{A316771F-5B26-45CC-BB55-ADE84A7DCE82}"/>
              </a:ext>
            </a:extLst>
          </p:cNvPr>
          <p:cNvSpPr>
            <a:spLocks noGrp="1"/>
          </p:cNvSpPr>
          <p:nvPr>
            <p:ph type="pic" sz="quarter" idx="30"/>
          </p:nvPr>
        </p:nvSpPr>
        <p:spPr>
          <a:xfrm>
            <a:off x="8030910" y="1991726"/>
            <a:ext cx="1318392" cy="1371600"/>
          </a:xfrm>
          <a:prstGeom prst="rect">
            <a:avLst/>
          </a:prstGeom>
        </p:spPr>
        <p:txBody>
          <a:bodyPr/>
          <a:lstStyle>
            <a:lvl1pPr marL="0" indent="0">
              <a:buNone/>
              <a:defRPr sz="1000">
                <a:solidFill>
                  <a:srgbClr val="171E45"/>
                </a:solidFill>
                <a:latin typeface="Arial" panose="020B0604020202020204" pitchFamily="34" charset="0"/>
              </a:defRPr>
            </a:lvl1pPr>
          </a:lstStyle>
          <a:p>
            <a:r>
              <a:rPr lang="en-US"/>
              <a:t>Click icon to add picture</a:t>
            </a:r>
            <a:endParaRPr lang="en-GB" dirty="0"/>
          </a:p>
        </p:txBody>
      </p:sp>
      <p:sp>
        <p:nvSpPr>
          <p:cNvPr id="34" name="Picture Placeholder 7">
            <a:extLst>
              <a:ext uri="{FF2B5EF4-FFF2-40B4-BE49-F238E27FC236}">
                <a16:creationId xmlns:a16="http://schemas.microsoft.com/office/drawing/2014/main" id="{5BC1E7B4-6592-4FC2-BE4C-58DE9ACC3966}"/>
              </a:ext>
            </a:extLst>
          </p:cNvPr>
          <p:cNvSpPr>
            <a:spLocks noGrp="1"/>
          </p:cNvSpPr>
          <p:nvPr>
            <p:ph type="pic" sz="quarter" idx="31"/>
          </p:nvPr>
        </p:nvSpPr>
        <p:spPr>
          <a:xfrm>
            <a:off x="8030910" y="3896726"/>
            <a:ext cx="1318392" cy="1371600"/>
          </a:xfrm>
          <a:prstGeom prst="rect">
            <a:avLst/>
          </a:prstGeom>
        </p:spPr>
        <p:txBody>
          <a:bodyPr/>
          <a:lstStyle>
            <a:lvl1pPr marL="0" indent="0">
              <a:buNone/>
              <a:defRPr sz="1000">
                <a:solidFill>
                  <a:srgbClr val="171E45"/>
                </a:solidFill>
                <a:latin typeface="Arial" panose="020B0604020202020204" pitchFamily="34" charset="0"/>
              </a:defRPr>
            </a:lvl1pPr>
          </a:lstStyle>
          <a:p>
            <a:r>
              <a:rPr lang="en-US"/>
              <a:t>Click icon to add picture</a:t>
            </a:r>
            <a:endParaRPr lang="en-GB" dirty="0"/>
          </a:p>
        </p:txBody>
      </p:sp>
      <p:sp>
        <p:nvSpPr>
          <p:cNvPr id="35" name="Text Placeholder 14">
            <a:extLst>
              <a:ext uri="{FF2B5EF4-FFF2-40B4-BE49-F238E27FC236}">
                <a16:creationId xmlns:a16="http://schemas.microsoft.com/office/drawing/2014/main" id="{CA1CE2A9-DB1A-4D0E-B5A3-2D4BDB30E91D}"/>
              </a:ext>
            </a:extLst>
          </p:cNvPr>
          <p:cNvSpPr>
            <a:spLocks noGrp="1"/>
          </p:cNvSpPr>
          <p:nvPr>
            <p:ph type="body" sz="quarter" idx="32" hasCustomPrompt="1"/>
          </p:nvPr>
        </p:nvSpPr>
        <p:spPr>
          <a:xfrm>
            <a:off x="9455704" y="1991727"/>
            <a:ext cx="2028296" cy="233599"/>
          </a:xfrm>
          <a:prstGeom prst="rect">
            <a:avLst/>
          </a:prstGeom>
        </p:spPr>
        <p:txBody>
          <a:bodyPr/>
          <a:lstStyle>
            <a:lvl1pPr marL="0" indent="0">
              <a:lnSpc>
                <a:spcPct val="100000"/>
              </a:lnSpc>
              <a:spcBef>
                <a:spcPts val="0"/>
              </a:spcBef>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36" name="Text Placeholder 14">
            <a:extLst>
              <a:ext uri="{FF2B5EF4-FFF2-40B4-BE49-F238E27FC236}">
                <a16:creationId xmlns:a16="http://schemas.microsoft.com/office/drawing/2014/main" id="{84B8EE13-1DBE-47A3-84AB-E6FC6ACB3AD7}"/>
              </a:ext>
            </a:extLst>
          </p:cNvPr>
          <p:cNvSpPr>
            <a:spLocks noGrp="1"/>
          </p:cNvSpPr>
          <p:nvPr>
            <p:ph type="body" sz="quarter" idx="33" hasCustomPrompt="1"/>
          </p:nvPr>
        </p:nvSpPr>
        <p:spPr>
          <a:xfrm>
            <a:off x="9455704" y="2225326"/>
            <a:ext cx="2028296" cy="233599"/>
          </a:xfrm>
          <a:prstGeom prst="rect">
            <a:avLst/>
          </a:prstGeom>
        </p:spPr>
        <p:txBody>
          <a:bodyPr/>
          <a:lstStyle>
            <a:lvl1pPr marL="0" indent="0">
              <a:lnSpc>
                <a:spcPct val="100000"/>
              </a:lnSpc>
              <a:spcBef>
                <a:spcPts val="0"/>
              </a:spcBef>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37" name="Text Placeholder 14">
            <a:extLst>
              <a:ext uri="{FF2B5EF4-FFF2-40B4-BE49-F238E27FC236}">
                <a16:creationId xmlns:a16="http://schemas.microsoft.com/office/drawing/2014/main" id="{4648BC2F-DB11-4677-9EBC-81D58C718EAE}"/>
              </a:ext>
            </a:extLst>
          </p:cNvPr>
          <p:cNvSpPr>
            <a:spLocks noGrp="1"/>
          </p:cNvSpPr>
          <p:nvPr>
            <p:ph type="body" sz="quarter" idx="34" hasCustomPrompt="1"/>
          </p:nvPr>
        </p:nvSpPr>
        <p:spPr>
          <a:xfrm>
            <a:off x="9455704" y="3896727"/>
            <a:ext cx="2028296" cy="233599"/>
          </a:xfrm>
          <a:prstGeom prst="rect">
            <a:avLst/>
          </a:prstGeom>
        </p:spPr>
        <p:txBody>
          <a:bodyPr/>
          <a:lstStyle>
            <a:lvl1pPr marL="0" indent="0">
              <a:lnSpc>
                <a:spcPct val="100000"/>
              </a:lnSpc>
              <a:spcBef>
                <a:spcPts val="0"/>
              </a:spcBef>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38" name="Text Placeholder 14">
            <a:extLst>
              <a:ext uri="{FF2B5EF4-FFF2-40B4-BE49-F238E27FC236}">
                <a16:creationId xmlns:a16="http://schemas.microsoft.com/office/drawing/2014/main" id="{4681D57F-E154-4EAA-A44C-E9C42CFD4208}"/>
              </a:ext>
            </a:extLst>
          </p:cNvPr>
          <p:cNvSpPr>
            <a:spLocks noGrp="1"/>
          </p:cNvSpPr>
          <p:nvPr>
            <p:ph type="body" sz="quarter" idx="35" hasCustomPrompt="1"/>
          </p:nvPr>
        </p:nvSpPr>
        <p:spPr>
          <a:xfrm>
            <a:off x="9455704" y="4130326"/>
            <a:ext cx="2028296" cy="233599"/>
          </a:xfrm>
          <a:prstGeom prst="rect">
            <a:avLst/>
          </a:prstGeom>
        </p:spPr>
        <p:txBody>
          <a:bodyPr/>
          <a:lstStyle>
            <a:lvl1pPr marL="0" indent="0">
              <a:lnSpc>
                <a:spcPct val="100000"/>
              </a:lnSpc>
              <a:spcBef>
                <a:spcPts val="0"/>
              </a:spcBef>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2" name="Text Placeholder 2">
            <a:extLst>
              <a:ext uri="{FF2B5EF4-FFF2-40B4-BE49-F238E27FC236}">
                <a16:creationId xmlns:a16="http://schemas.microsoft.com/office/drawing/2014/main" id="{F961BDB9-25E1-660D-712F-FA41FCC92562}"/>
              </a:ext>
            </a:extLst>
          </p:cNvPr>
          <p:cNvSpPr>
            <a:spLocks noGrp="1"/>
          </p:cNvSpPr>
          <p:nvPr>
            <p:ph type="body" sz="quarter" idx="36"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1099083968"/>
      </p:ext>
    </p:extLst>
  </p:cSld>
  <p:clrMapOvr>
    <a:masterClrMapping/>
  </p:clrMapOvr>
  <p:extLst>
    <p:ext uri="{DCECCB84-F9BA-43D5-87BE-67443E8EF086}">
      <p15:sldGuideLst xmlns:p15="http://schemas.microsoft.com/office/powerpoint/2012/main">
        <p15:guide id="1" orient="horz" pos="1249">
          <p15:clr>
            <a:srgbClr val="FBAE40"/>
          </p15:clr>
        </p15:guide>
        <p15:guide id="2" pos="431">
          <p15:clr>
            <a:srgbClr val="FBAE40"/>
          </p15:clr>
        </p15:guide>
        <p15:guide id="3" pos="7234">
          <p15:clr>
            <a:srgbClr val="FBAE40"/>
          </p15:clr>
        </p15:guide>
        <p15:guide id="4" pos="111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team with bio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BAC0B56-7A20-483D-A8D7-45D07170591E}"/>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32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Our team with biography layout</a:t>
            </a:r>
          </a:p>
        </p:txBody>
      </p:sp>
      <p:sp>
        <p:nvSpPr>
          <p:cNvPr id="5" name="Text Placeholder 16">
            <a:extLst>
              <a:ext uri="{FF2B5EF4-FFF2-40B4-BE49-F238E27FC236}">
                <a16:creationId xmlns:a16="http://schemas.microsoft.com/office/drawing/2014/main" id="{1511CCEC-B686-4872-A3E1-A0372096ED96}"/>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AEEF"/>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10" name="Picture Placeholder 7">
            <a:extLst>
              <a:ext uri="{FF2B5EF4-FFF2-40B4-BE49-F238E27FC236}">
                <a16:creationId xmlns:a16="http://schemas.microsoft.com/office/drawing/2014/main" id="{AD77EC52-FC5D-4823-8AD5-1A7B35F0158E}"/>
              </a:ext>
            </a:extLst>
          </p:cNvPr>
          <p:cNvSpPr>
            <a:spLocks noGrp="1"/>
          </p:cNvSpPr>
          <p:nvPr>
            <p:ph type="pic" sz="quarter" idx="12"/>
          </p:nvPr>
        </p:nvSpPr>
        <p:spPr>
          <a:xfrm>
            <a:off x="1777687" y="1994808"/>
            <a:ext cx="1318392" cy="1371600"/>
          </a:xfrm>
          <a:prstGeom prst="rect">
            <a:avLst/>
          </a:prstGeom>
        </p:spPr>
        <p:txBody>
          <a:bodyPr/>
          <a:lstStyle>
            <a:lvl1pPr marL="0" indent="0">
              <a:buNone/>
              <a:defRPr sz="1000">
                <a:solidFill>
                  <a:srgbClr val="171E45"/>
                </a:solidFill>
                <a:latin typeface="Arial" panose="020B0604020202020204" pitchFamily="34" charset="0"/>
              </a:defRPr>
            </a:lvl1pPr>
          </a:lstStyle>
          <a:p>
            <a:r>
              <a:rPr lang="en-US"/>
              <a:t>Click icon to add picture</a:t>
            </a:r>
            <a:endParaRPr lang="en-GB" dirty="0"/>
          </a:p>
        </p:txBody>
      </p:sp>
      <p:sp>
        <p:nvSpPr>
          <p:cNvPr id="11" name="Text Placeholder 14">
            <a:extLst>
              <a:ext uri="{FF2B5EF4-FFF2-40B4-BE49-F238E27FC236}">
                <a16:creationId xmlns:a16="http://schemas.microsoft.com/office/drawing/2014/main" id="{B2C46B3C-5CA5-4E9C-BA73-6F86F0542063}"/>
              </a:ext>
            </a:extLst>
          </p:cNvPr>
          <p:cNvSpPr>
            <a:spLocks noGrp="1"/>
          </p:cNvSpPr>
          <p:nvPr>
            <p:ph type="body" sz="quarter" idx="18" hasCustomPrompt="1"/>
          </p:nvPr>
        </p:nvSpPr>
        <p:spPr>
          <a:xfrm>
            <a:off x="3203967" y="1994809"/>
            <a:ext cx="3060000" cy="233599"/>
          </a:xfrm>
          <a:prstGeom prst="rect">
            <a:avLst/>
          </a:prstGeom>
        </p:spPr>
        <p:txBody>
          <a:bodyPr/>
          <a:lstStyle>
            <a:lvl1pPr>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12" name="Text Placeholder 14">
            <a:extLst>
              <a:ext uri="{FF2B5EF4-FFF2-40B4-BE49-F238E27FC236}">
                <a16:creationId xmlns:a16="http://schemas.microsoft.com/office/drawing/2014/main" id="{B67E133A-706C-40EB-B481-4C24E7DE8143}"/>
              </a:ext>
            </a:extLst>
          </p:cNvPr>
          <p:cNvSpPr>
            <a:spLocks noGrp="1"/>
          </p:cNvSpPr>
          <p:nvPr>
            <p:ph type="body" sz="quarter" idx="19" hasCustomPrompt="1"/>
          </p:nvPr>
        </p:nvSpPr>
        <p:spPr>
          <a:xfrm>
            <a:off x="3203967" y="2232110"/>
            <a:ext cx="3060000" cy="233599"/>
          </a:xfrm>
          <a:prstGeom prst="rect">
            <a:avLst/>
          </a:prstGeom>
        </p:spPr>
        <p:txBody>
          <a:bodyPr/>
          <a:lstStyle>
            <a:lvl1pPr>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13" name="Text Placeholder 6">
            <a:extLst>
              <a:ext uri="{FF2B5EF4-FFF2-40B4-BE49-F238E27FC236}">
                <a16:creationId xmlns:a16="http://schemas.microsoft.com/office/drawing/2014/main" id="{D2360FAE-E830-45ED-8836-14D31AEB56BD}"/>
              </a:ext>
            </a:extLst>
          </p:cNvPr>
          <p:cNvSpPr>
            <a:spLocks noGrp="1"/>
          </p:cNvSpPr>
          <p:nvPr>
            <p:ph type="body" sz="quarter" idx="25" hasCustomPrompt="1"/>
          </p:nvPr>
        </p:nvSpPr>
        <p:spPr>
          <a:xfrm>
            <a:off x="3203967" y="2597033"/>
            <a:ext cx="3060000" cy="1023602"/>
          </a:xfrm>
          <a:prstGeom prst="rect">
            <a:avLst/>
          </a:prstGeom>
        </p:spPr>
        <p:txBody>
          <a:bodyPr/>
          <a:lstStyle>
            <a:lvl1pPr>
              <a:buNone/>
              <a:defRPr lang="en-GB" sz="12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15" name="Picture Placeholder 7">
            <a:extLst>
              <a:ext uri="{FF2B5EF4-FFF2-40B4-BE49-F238E27FC236}">
                <a16:creationId xmlns:a16="http://schemas.microsoft.com/office/drawing/2014/main" id="{EBD015CB-E9E1-47FA-90E1-155EECA8D9A3}"/>
              </a:ext>
            </a:extLst>
          </p:cNvPr>
          <p:cNvSpPr>
            <a:spLocks noGrp="1"/>
          </p:cNvSpPr>
          <p:nvPr>
            <p:ph type="pic" sz="quarter" idx="26"/>
          </p:nvPr>
        </p:nvSpPr>
        <p:spPr>
          <a:xfrm>
            <a:off x="7019095" y="1980352"/>
            <a:ext cx="1318392" cy="1371600"/>
          </a:xfrm>
          <a:prstGeom prst="rect">
            <a:avLst/>
          </a:prstGeom>
        </p:spPr>
        <p:txBody>
          <a:bodyPr/>
          <a:lstStyle>
            <a:lvl1pPr marL="0" indent="0">
              <a:buFontTx/>
              <a:buNone/>
              <a:defRPr sz="1000">
                <a:latin typeface="Arial" panose="020B0604020202020204" pitchFamily="34" charset="0"/>
              </a:defRPr>
            </a:lvl1pPr>
          </a:lstStyle>
          <a:p>
            <a:r>
              <a:rPr lang="en-US"/>
              <a:t>Click icon to add picture</a:t>
            </a:r>
            <a:endParaRPr lang="en-GB" dirty="0"/>
          </a:p>
        </p:txBody>
      </p:sp>
      <p:sp>
        <p:nvSpPr>
          <p:cNvPr id="16" name="Text Placeholder 14">
            <a:extLst>
              <a:ext uri="{FF2B5EF4-FFF2-40B4-BE49-F238E27FC236}">
                <a16:creationId xmlns:a16="http://schemas.microsoft.com/office/drawing/2014/main" id="{B2541DB6-83B1-4F00-A597-512B114EDED0}"/>
              </a:ext>
            </a:extLst>
          </p:cNvPr>
          <p:cNvSpPr>
            <a:spLocks noGrp="1"/>
          </p:cNvSpPr>
          <p:nvPr>
            <p:ph type="body" sz="quarter" idx="27" hasCustomPrompt="1"/>
          </p:nvPr>
        </p:nvSpPr>
        <p:spPr>
          <a:xfrm>
            <a:off x="8424000" y="1980353"/>
            <a:ext cx="3060000" cy="233599"/>
          </a:xfrm>
          <a:prstGeom prst="rect">
            <a:avLst/>
          </a:prstGeom>
        </p:spPr>
        <p:txBody>
          <a:bodyPr/>
          <a:lstStyle>
            <a:lvl1pPr>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17" name="Text Placeholder 14">
            <a:extLst>
              <a:ext uri="{FF2B5EF4-FFF2-40B4-BE49-F238E27FC236}">
                <a16:creationId xmlns:a16="http://schemas.microsoft.com/office/drawing/2014/main" id="{1AA51B9D-CCE1-4799-BAB6-3B2D9C38B154}"/>
              </a:ext>
            </a:extLst>
          </p:cNvPr>
          <p:cNvSpPr>
            <a:spLocks noGrp="1"/>
          </p:cNvSpPr>
          <p:nvPr>
            <p:ph type="body" sz="quarter" idx="28" hasCustomPrompt="1"/>
          </p:nvPr>
        </p:nvSpPr>
        <p:spPr>
          <a:xfrm>
            <a:off x="8424000" y="2213952"/>
            <a:ext cx="3060000" cy="233599"/>
          </a:xfrm>
          <a:prstGeom prst="rect">
            <a:avLst/>
          </a:prstGeom>
        </p:spPr>
        <p:txBody>
          <a:bodyPr/>
          <a:lstStyle>
            <a:lvl1pPr>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18" name="Text Placeholder 6">
            <a:extLst>
              <a:ext uri="{FF2B5EF4-FFF2-40B4-BE49-F238E27FC236}">
                <a16:creationId xmlns:a16="http://schemas.microsoft.com/office/drawing/2014/main" id="{26C9C1A2-6D0D-4202-864D-C0593C3851A5}"/>
              </a:ext>
            </a:extLst>
          </p:cNvPr>
          <p:cNvSpPr>
            <a:spLocks noGrp="1"/>
          </p:cNvSpPr>
          <p:nvPr>
            <p:ph type="body" sz="quarter" idx="29" hasCustomPrompt="1"/>
          </p:nvPr>
        </p:nvSpPr>
        <p:spPr>
          <a:xfrm>
            <a:off x="8424000" y="2597033"/>
            <a:ext cx="3060000" cy="1038059"/>
          </a:xfrm>
          <a:prstGeom prst="rect">
            <a:avLst/>
          </a:prstGeom>
        </p:spPr>
        <p:txBody>
          <a:bodyPr/>
          <a:lstStyle>
            <a:lvl1pPr>
              <a:buNone/>
              <a:defRPr lang="en-GB" sz="12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19" name="Picture Placeholder 7">
            <a:extLst>
              <a:ext uri="{FF2B5EF4-FFF2-40B4-BE49-F238E27FC236}">
                <a16:creationId xmlns:a16="http://schemas.microsoft.com/office/drawing/2014/main" id="{7BB13028-39D9-49C5-9390-CD6E20DB2C2E}"/>
              </a:ext>
            </a:extLst>
          </p:cNvPr>
          <p:cNvSpPr>
            <a:spLocks noGrp="1"/>
          </p:cNvSpPr>
          <p:nvPr>
            <p:ph type="pic" sz="quarter" idx="30"/>
          </p:nvPr>
        </p:nvSpPr>
        <p:spPr>
          <a:xfrm>
            <a:off x="1777687" y="3954346"/>
            <a:ext cx="1318392" cy="1371600"/>
          </a:xfrm>
          <a:prstGeom prst="rect">
            <a:avLst/>
          </a:prstGeom>
        </p:spPr>
        <p:txBody>
          <a:bodyPr/>
          <a:lstStyle>
            <a:lvl1pPr marL="0" indent="0">
              <a:buNone/>
              <a:defRPr sz="1000">
                <a:solidFill>
                  <a:srgbClr val="171E45"/>
                </a:solidFill>
                <a:latin typeface="Arial" panose="020B0604020202020204" pitchFamily="34" charset="0"/>
              </a:defRPr>
            </a:lvl1pPr>
          </a:lstStyle>
          <a:p>
            <a:r>
              <a:rPr lang="en-US"/>
              <a:t>Click icon to add picture</a:t>
            </a:r>
            <a:endParaRPr lang="en-GB" dirty="0"/>
          </a:p>
        </p:txBody>
      </p:sp>
      <p:sp>
        <p:nvSpPr>
          <p:cNvPr id="20" name="Text Placeholder 14">
            <a:extLst>
              <a:ext uri="{FF2B5EF4-FFF2-40B4-BE49-F238E27FC236}">
                <a16:creationId xmlns:a16="http://schemas.microsoft.com/office/drawing/2014/main" id="{5BB9FCF3-132A-4C0A-8CE3-7FB574840D56}"/>
              </a:ext>
            </a:extLst>
          </p:cNvPr>
          <p:cNvSpPr>
            <a:spLocks noGrp="1"/>
          </p:cNvSpPr>
          <p:nvPr>
            <p:ph type="body" sz="quarter" idx="31" hasCustomPrompt="1"/>
          </p:nvPr>
        </p:nvSpPr>
        <p:spPr>
          <a:xfrm>
            <a:off x="3203967" y="3954346"/>
            <a:ext cx="3060000" cy="233599"/>
          </a:xfrm>
          <a:prstGeom prst="rect">
            <a:avLst/>
          </a:prstGeom>
        </p:spPr>
        <p:txBody>
          <a:bodyPr/>
          <a:lstStyle>
            <a:lvl1pPr>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21" name="Text Placeholder 14">
            <a:extLst>
              <a:ext uri="{FF2B5EF4-FFF2-40B4-BE49-F238E27FC236}">
                <a16:creationId xmlns:a16="http://schemas.microsoft.com/office/drawing/2014/main" id="{DA2A8703-0FCD-4464-AFAB-C7C3DD60F23F}"/>
              </a:ext>
            </a:extLst>
          </p:cNvPr>
          <p:cNvSpPr>
            <a:spLocks noGrp="1"/>
          </p:cNvSpPr>
          <p:nvPr>
            <p:ph type="body" sz="quarter" idx="32" hasCustomPrompt="1"/>
          </p:nvPr>
        </p:nvSpPr>
        <p:spPr>
          <a:xfrm>
            <a:off x="3203967" y="4191648"/>
            <a:ext cx="3060000" cy="233599"/>
          </a:xfrm>
          <a:prstGeom prst="rect">
            <a:avLst/>
          </a:prstGeom>
        </p:spPr>
        <p:txBody>
          <a:bodyPr/>
          <a:lstStyle>
            <a:lvl1pPr>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22" name="Text Placeholder 6">
            <a:extLst>
              <a:ext uri="{FF2B5EF4-FFF2-40B4-BE49-F238E27FC236}">
                <a16:creationId xmlns:a16="http://schemas.microsoft.com/office/drawing/2014/main" id="{7527B69C-319B-4BC5-B30C-52397A6D54D4}"/>
              </a:ext>
            </a:extLst>
          </p:cNvPr>
          <p:cNvSpPr>
            <a:spLocks noGrp="1"/>
          </p:cNvSpPr>
          <p:nvPr>
            <p:ph type="body" sz="quarter" idx="33" hasCustomPrompt="1"/>
          </p:nvPr>
        </p:nvSpPr>
        <p:spPr>
          <a:xfrm>
            <a:off x="3203967" y="4556571"/>
            <a:ext cx="3060000" cy="1023602"/>
          </a:xfrm>
          <a:prstGeom prst="rect">
            <a:avLst/>
          </a:prstGeom>
        </p:spPr>
        <p:txBody>
          <a:bodyPr/>
          <a:lstStyle>
            <a:lvl1pPr>
              <a:buNone/>
              <a:defRPr lang="en-GB" sz="12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23" name="Picture Placeholder 7">
            <a:extLst>
              <a:ext uri="{FF2B5EF4-FFF2-40B4-BE49-F238E27FC236}">
                <a16:creationId xmlns:a16="http://schemas.microsoft.com/office/drawing/2014/main" id="{0E5A17D4-B5BB-46EC-A394-7052905B746D}"/>
              </a:ext>
            </a:extLst>
          </p:cNvPr>
          <p:cNvSpPr>
            <a:spLocks noGrp="1"/>
          </p:cNvSpPr>
          <p:nvPr>
            <p:ph type="pic" sz="quarter" idx="34"/>
          </p:nvPr>
        </p:nvSpPr>
        <p:spPr>
          <a:xfrm>
            <a:off x="7019095" y="3939890"/>
            <a:ext cx="1318392" cy="1371600"/>
          </a:xfrm>
          <a:prstGeom prst="rect">
            <a:avLst/>
          </a:prstGeom>
        </p:spPr>
        <p:txBody>
          <a:bodyPr/>
          <a:lstStyle>
            <a:lvl1pPr marL="0" indent="0">
              <a:buFontTx/>
              <a:buNone/>
              <a:defRPr sz="1000">
                <a:latin typeface="Arial" panose="020B0604020202020204" pitchFamily="34" charset="0"/>
              </a:defRPr>
            </a:lvl1pPr>
          </a:lstStyle>
          <a:p>
            <a:r>
              <a:rPr lang="en-US"/>
              <a:t>Click icon to add picture</a:t>
            </a:r>
            <a:endParaRPr lang="en-GB" dirty="0"/>
          </a:p>
        </p:txBody>
      </p:sp>
      <p:sp>
        <p:nvSpPr>
          <p:cNvPr id="24" name="Text Placeholder 14">
            <a:extLst>
              <a:ext uri="{FF2B5EF4-FFF2-40B4-BE49-F238E27FC236}">
                <a16:creationId xmlns:a16="http://schemas.microsoft.com/office/drawing/2014/main" id="{5B4CB382-09C2-4917-A9EB-313963051BF5}"/>
              </a:ext>
            </a:extLst>
          </p:cNvPr>
          <p:cNvSpPr>
            <a:spLocks noGrp="1"/>
          </p:cNvSpPr>
          <p:nvPr>
            <p:ph type="body" sz="quarter" idx="35" hasCustomPrompt="1"/>
          </p:nvPr>
        </p:nvSpPr>
        <p:spPr>
          <a:xfrm>
            <a:off x="8424000" y="3939891"/>
            <a:ext cx="3060000" cy="233599"/>
          </a:xfrm>
          <a:prstGeom prst="rect">
            <a:avLst/>
          </a:prstGeom>
        </p:spPr>
        <p:txBody>
          <a:bodyPr/>
          <a:lstStyle>
            <a:lvl1pPr>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25" name="Text Placeholder 14">
            <a:extLst>
              <a:ext uri="{FF2B5EF4-FFF2-40B4-BE49-F238E27FC236}">
                <a16:creationId xmlns:a16="http://schemas.microsoft.com/office/drawing/2014/main" id="{63115764-E3A0-468E-9DF1-BA3A263DC7CB}"/>
              </a:ext>
            </a:extLst>
          </p:cNvPr>
          <p:cNvSpPr>
            <a:spLocks noGrp="1"/>
          </p:cNvSpPr>
          <p:nvPr>
            <p:ph type="body" sz="quarter" idx="36" hasCustomPrompt="1"/>
          </p:nvPr>
        </p:nvSpPr>
        <p:spPr>
          <a:xfrm>
            <a:off x="8424000" y="4177192"/>
            <a:ext cx="3060000" cy="233599"/>
          </a:xfrm>
          <a:prstGeom prst="rect">
            <a:avLst/>
          </a:prstGeom>
        </p:spPr>
        <p:txBody>
          <a:bodyPr/>
          <a:lstStyle>
            <a:lvl1pPr>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26" name="Text Placeholder 6">
            <a:extLst>
              <a:ext uri="{FF2B5EF4-FFF2-40B4-BE49-F238E27FC236}">
                <a16:creationId xmlns:a16="http://schemas.microsoft.com/office/drawing/2014/main" id="{D99DEC2C-BBE8-47A9-B6A8-2D16074BBF1F}"/>
              </a:ext>
            </a:extLst>
          </p:cNvPr>
          <p:cNvSpPr>
            <a:spLocks noGrp="1"/>
          </p:cNvSpPr>
          <p:nvPr>
            <p:ph type="body" sz="quarter" idx="37" hasCustomPrompt="1"/>
          </p:nvPr>
        </p:nvSpPr>
        <p:spPr>
          <a:xfrm>
            <a:off x="8424000" y="4556571"/>
            <a:ext cx="3060000" cy="1038059"/>
          </a:xfrm>
          <a:prstGeom prst="rect">
            <a:avLst/>
          </a:prstGeom>
        </p:spPr>
        <p:txBody>
          <a:bodyPr/>
          <a:lstStyle>
            <a:lvl1pPr>
              <a:buNone/>
              <a:defRPr lang="en-GB" sz="12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2" name="Text Placeholder 2">
            <a:extLst>
              <a:ext uri="{FF2B5EF4-FFF2-40B4-BE49-F238E27FC236}">
                <a16:creationId xmlns:a16="http://schemas.microsoft.com/office/drawing/2014/main" id="{AA65B956-451A-A80D-2DD7-FF8126819878}"/>
              </a:ext>
            </a:extLst>
          </p:cNvPr>
          <p:cNvSpPr>
            <a:spLocks noGrp="1"/>
          </p:cNvSpPr>
          <p:nvPr>
            <p:ph type="body" sz="quarter" idx="38"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1163688873"/>
      </p:ext>
    </p:extLst>
  </p:cSld>
  <p:clrMapOvr>
    <a:masterClrMapping/>
  </p:clrMapOvr>
  <p:extLst>
    <p:ext uri="{DCECCB84-F9BA-43D5-87BE-67443E8EF086}">
      <p15:sldGuideLst xmlns:p15="http://schemas.microsoft.com/office/powerpoint/2012/main">
        <p15:guide id="1" orient="horz" pos="1249">
          <p15:clr>
            <a:srgbClr val="FBAE40"/>
          </p15:clr>
        </p15:guide>
        <p15:guide id="2" pos="1111">
          <p15:clr>
            <a:srgbClr val="FBAE40"/>
          </p15:clr>
        </p15:guide>
        <p15:guide id="3" pos="723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ngle person biography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5ABC2E8-53E8-42CC-A14A-A958D83F7FA7}"/>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Single person biography layout</a:t>
            </a:r>
          </a:p>
        </p:txBody>
      </p:sp>
      <p:sp>
        <p:nvSpPr>
          <p:cNvPr id="5" name="Text Placeholder 16">
            <a:extLst>
              <a:ext uri="{FF2B5EF4-FFF2-40B4-BE49-F238E27FC236}">
                <a16:creationId xmlns:a16="http://schemas.microsoft.com/office/drawing/2014/main" id="{08E8236C-3AB0-4715-81C3-85E1F982F756}"/>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AEEF"/>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6" name="Picture Placeholder 7">
            <a:extLst>
              <a:ext uri="{FF2B5EF4-FFF2-40B4-BE49-F238E27FC236}">
                <a16:creationId xmlns:a16="http://schemas.microsoft.com/office/drawing/2014/main" id="{41023538-7407-4648-83AE-EFA6C9BF9332}"/>
              </a:ext>
            </a:extLst>
          </p:cNvPr>
          <p:cNvSpPr>
            <a:spLocks noGrp="1"/>
          </p:cNvSpPr>
          <p:nvPr>
            <p:ph type="pic" sz="quarter" idx="12"/>
          </p:nvPr>
        </p:nvSpPr>
        <p:spPr>
          <a:xfrm>
            <a:off x="1773200" y="1991726"/>
            <a:ext cx="1318392" cy="1371600"/>
          </a:xfrm>
          <a:prstGeom prst="rect">
            <a:avLst/>
          </a:prstGeom>
        </p:spPr>
        <p:txBody>
          <a:bodyPr/>
          <a:lstStyle>
            <a:lvl1pPr marL="0" indent="0">
              <a:buNone/>
              <a:defRPr sz="1000">
                <a:solidFill>
                  <a:srgbClr val="171E45"/>
                </a:solidFill>
                <a:latin typeface="Arial" panose="020B0604020202020204" pitchFamily="34" charset="0"/>
              </a:defRPr>
            </a:lvl1pPr>
          </a:lstStyle>
          <a:p>
            <a:r>
              <a:rPr lang="en-US"/>
              <a:t>Click icon to add picture</a:t>
            </a:r>
            <a:endParaRPr lang="en-GB" dirty="0"/>
          </a:p>
        </p:txBody>
      </p:sp>
      <p:sp>
        <p:nvSpPr>
          <p:cNvPr id="7" name="Text Placeholder 14">
            <a:extLst>
              <a:ext uri="{FF2B5EF4-FFF2-40B4-BE49-F238E27FC236}">
                <a16:creationId xmlns:a16="http://schemas.microsoft.com/office/drawing/2014/main" id="{5A2B420D-C37C-4D72-901F-89498187F988}"/>
              </a:ext>
            </a:extLst>
          </p:cNvPr>
          <p:cNvSpPr>
            <a:spLocks noGrp="1"/>
          </p:cNvSpPr>
          <p:nvPr>
            <p:ph type="body" sz="quarter" idx="18" hasCustomPrompt="1"/>
          </p:nvPr>
        </p:nvSpPr>
        <p:spPr>
          <a:xfrm>
            <a:off x="3217768" y="1991727"/>
            <a:ext cx="2630311" cy="233599"/>
          </a:xfrm>
          <a:prstGeom prst="rect">
            <a:avLst/>
          </a:prstGeom>
        </p:spPr>
        <p:txBody>
          <a:bodyPr/>
          <a:lstStyle>
            <a:lvl1pPr marL="0" indent="0">
              <a:lnSpc>
                <a:spcPct val="100000"/>
              </a:lnSpc>
              <a:spcBef>
                <a:spcPts val="0"/>
              </a:spcBef>
              <a:buNone/>
              <a:defRPr sz="1400">
                <a:solidFill>
                  <a:srgbClr val="171E45"/>
                </a:solidFill>
                <a:latin typeface="Times New Roman" panose="02020603050405020304" pitchFamily="18" charset="0"/>
                <a:cs typeface="Times New Roman" panose="02020603050405020304" pitchFamily="18"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Name</a:t>
            </a:r>
          </a:p>
        </p:txBody>
      </p:sp>
      <p:sp>
        <p:nvSpPr>
          <p:cNvPr id="8" name="Text Placeholder 14">
            <a:extLst>
              <a:ext uri="{FF2B5EF4-FFF2-40B4-BE49-F238E27FC236}">
                <a16:creationId xmlns:a16="http://schemas.microsoft.com/office/drawing/2014/main" id="{51472908-0969-45D1-ACE8-BBE142E7C178}"/>
              </a:ext>
            </a:extLst>
          </p:cNvPr>
          <p:cNvSpPr>
            <a:spLocks noGrp="1"/>
          </p:cNvSpPr>
          <p:nvPr>
            <p:ph type="body" sz="quarter" idx="19" hasCustomPrompt="1"/>
          </p:nvPr>
        </p:nvSpPr>
        <p:spPr>
          <a:xfrm>
            <a:off x="3217768" y="2225326"/>
            <a:ext cx="2630311" cy="233599"/>
          </a:xfrm>
          <a:prstGeom prst="rect">
            <a:avLst/>
          </a:prstGeom>
        </p:spPr>
        <p:txBody>
          <a:bodyPr/>
          <a:lstStyle>
            <a:lvl1pPr marL="0" indent="0">
              <a:lnSpc>
                <a:spcPct val="100000"/>
              </a:lnSpc>
              <a:spcBef>
                <a:spcPts val="0"/>
              </a:spcBef>
              <a:buNone/>
              <a:defRPr sz="1200">
                <a:solidFill>
                  <a:srgbClr val="009FE3"/>
                </a:solidFill>
                <a:latin typeface="Arial Nova" panose="020B0504020202020204" pitchFamily="34" charset="0"/>
                <a:cs typeface="Arial" panose="020B0604020202020204" pitchFamily="34" charset="0"/>
              </a:defRPr>
            </a:lvl1pPr>
            <a:lvl2pPr>
              <a:buNone/>
              <a:defRPr sz="1200">
                <a:latin typeface="Times New Roman" panose="02020603050405020304" pitchFamily="18" charset="0"/>
                <a:cs typeface="Times New Roman" panose="02020603050405020304" pitchFamily="18" charset="0"/>
              </a:defRPr>
            </a:lvl2pPr>
            <a:lvl3pPr>
              <a:buNone/>
              <a:defRPr sz="1200">
                <a:latin typeface="Times New Roman" panose="02020603050405020304" pitchFamily="18" charset="0"/>
                <a:cs typeface="Times New Roman" panose="02020603050405020304" pitchFamily="18" charset="0"/>
              </a:defRPr>
            </a:lvl3pPr>
            <a:lvl4pPr>
              <a:buNone/>
              <a:defRPr sz="1200">
                <a:latin typeface="Times New Roman" panose="02020603050405020304" pitchFamily="18" charset="0"/>
                <a:cs typeface="Times New Roman" panose="02020603050405020304" pitchFamily="18" charset="0"/>
              </a:defRPr>
            </a:lvl4pPr>
            <a:lvl5pPr>
              <a:buNone/>
              <a:defRPr sz="1200">
                <a:latin typeface="Times New Roman" panose="02020603050405020304" pitchFamily="18" charset="0"/>
                <a:cs typeface="Times New Roman" panose="02020603050405020304" pitchFamily="18" charset="0"/>
              </a:defRPr>
            </a:lvl5pPr>
          </a:lstStyle>
          <a:p>
            <a:pPr lvl="0"/>
            <a:r>
              <a:rPr lang="en-US" dirty="0"/>
              <a:t>Title</a:t>
            </a:r>
          </a:p>
        </p:txBody>
      </p:sp>
      <p:sp>
        <p:nvSpPr>
          <p:cNvPr id="9" name="Text Placeholder 6">
            <a:extLst>
              <a:ext uri="{FF2B5EF4-FFF2-40B4-BE49-F238E27FC236}">
                <a16:creationId xmlns:a16="http://schemas.microsoft.com/office/drawing/2014/main" id="{F13198EC-F706-4697-998A-AAD07A6EEE1F}"/>
              </a:ext>
            </a:extLst>
          </p:cNvPr>
          <p:cNvSpPr>
            <a:spLocks noGrp="1"/>
          </p:cNvSpPr>
          <p:nvPr>
            <p:ph type="body" sz="quarter" idx="25" hasCustomPrompt="1"/>
          </p:nvPr>
        </p:nvSpPr>
        <p:spPr>
          <a:xfrm>
            <a:off x="3217769" y="2608406"/>
            <a:ext cx="8275731" cy="3004801"/>
          </a:xfrm>
          <a:prstGeom prst="rect">
            <a:avLst/>
          </a:prstGeom>
        </p:spPr>
        <p:txBody>
          <a:bodyPr/>
          <a:lstStyle>
            <a:lvl1pPr marL="0" indent="0">
              <a:lnSpc>
                <a:spcPct val="100000"/>
              </a:lnSpc>
              <a:spcBef>
                <a:spcPts val="0"/>
              </a:spcBef>
              <a:buNone/>
              <a:defRPr lang="en-GB" sz="14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12" name="object 4">
            <a:extLst>
              <a:ext uri="{FF2B5EF4-FFF2-40B4-BE49-F238E27FC236}">
                <a16:creationId xmlns:a16="http://schemas.microsoft.com/office/drawing/2014/main" id="{EE4D12E7-598E-463B-B042-2B208A6479C6}"/>
              </a:ext>
            </a:extLst>
          </p:cNvPr>
          <p:cNvSpPr/>
          <p:nvPr userDrawn="1"/>
        </p:nvSpPr>
        <p:spPr>
          <a:xfrm>
            <a:off x="674688" y="1136649"/>
            <a:ext cx="10836000" cy="132087"/>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2" name="Text Placeholder 2">
            <a:extLst>
              <a:ext uri="{FF2B5EF4-FFF2-40B4-BE49-F238E27FC236}">
                <a16:creationId xmlns:a16="http://schemas.microsoft.com/office/drawing/2014/main" id="{42F5FFE0-BB8A-F353-DD27-8D7690CFFE7F}"/>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1395792809"/>
      </p:ext>
    </p:extLst>
  </p:cSld>
  <p:clrMapOvr>
    <a:masterClrMapping/>
  </p:clrMapOvr>
  <p:extLst>
    <p:ext uri="{DCECCB84-F9BA-43D5-87BE-67443E8EF086}">
      <p15:sldGuideLst xmlns:p15="http://schemas.microsoft.com/office/powerpoint/2012/main">
        <p15:guide id="1" orient="horz" pos="1249">
          <p15:clr>
            <a:srgbClr val="FBAE40"/>
          </p15:clr>
        </p15:guide>
        <p15:guide id="2" pos="1111">
          <p15:clr>
            <a:srgbClr val="FBAE40"/>
          </p15:clr>
        </p15:guide>
        <p15:guide id="3" pos="72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page chart layou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BA5A69-4CA3-4717-A49C-7AFC9E2EB452}"/>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Full page column chart layout</a:t>
            </a:r>
          </a:p>
        </p:txBody>
      </p:sp>
      <p:sp>
        <p:nvSpPr>
          <p:cNvPr id="3" name="Text Placeholder 16">
            <a:extLst>
              <a:ext uri="{FF2B5EF4-FFF2-40B4-BE49-F238E27FC236}">
                <a16:creationId xmlns:a16="http://schemas.microsoft.com/office/drawing/2014/main" id="{3B71ADBD-76AF-4136-A02B-70CE96F50F79}"/>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5" name="object 5">
            <a:extLst>
              <a:ext uri="{FF2B5EF4-FFF2-40B4-BE49-F238E27FC236}">
                <a16:creationId xmlns:a16="http://schemas.microsoft.com/office/drawing/2014/main" id="{F53F70D6-4A73-4007-967D-EE67BC5EBB19}"/>
              </a:ext>
            </a:extLst>
          </p:cNvPr>
          <p:cNvSpPr/>
          <p:nvPr userDrawn="1"/>
        </p:nvSpPr>
        <p:spPr>
          <a:xfrm flipV="1">
            <a:off x="674688" y="6320516"/>
            <a:ext cx="10836000" cy="104654"/>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7" name="object 4">
            <a:extLst>
              <a:ext uri="{FF2B5EF4-FFF2-40B4-BE49-F238E27FC236}">
                <a16:creationId xmlns:a16="http://schemas.microsoft.com/office/drawing/2014/main" id="{2077B69C-28E3-4CC2-9406-97A055C6C99F}"/>
              </a:ext>
            </a:extLst>
          </p:cNvPr>
          <p:cNvSpPr/>
          <p:nvPr userDrawn="1"/>
        </p:nvSpPr>
        <p:spPr>
          <a:xfrm>
            <a:off x="674688" y="1136649"/>
            <a:ext cx="10820400" cy="132087"/>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7" name="Chart Placeholder 16">
            <a:extLst>
              <a:ext uri="{FF2B5EF4-FFF2-40B4-BE49-F238E27FC236}">
                <a16:creationId xmlns:a16="http://schemas.microsoft.com/office/drawing/2014/main" id="{7ACCFFFD-CC52-4F9C-AD81-192482B026F2}"/>
              </a:ext>
            </a:extLst>
          </p:cNvPr>
          <p:cNvSpPr>
            <a:spLocks noGrp="1"/>
          </p:cNvSpPr>
          <p:nvPr>
            <p:ph type="chart" sz="quarter" idx="35"/>
          </p:nvPr>
        </p:nvSpPr>
        <p:spPr>
          <a:xfrm>
            <a:off x="1763713" y="1982788"/>
            <a:ext cx="9704387" cy="3797300"/>
          </a:xfrm>
          <a:prstGeom prst="rect">
            <a:avLst/>
          </a:prstGeom>
        </p:spPr>
        <p:txBody>
          <a:bodyPr/>
          <a:lstStyle>
            <a:lvl1pPr marL="0" indent="0">
              <a:buNone/>
              <a:defRPr sz="1400">
                <a:latin typeface="Arial Nova" panose="020B0504020202020204" pitchFamily="34" charset="0"/>
              </a:defRPr>
            </a:lvl1pPr>
          </a:lstStyle>
          <a:p>
            <a:endParaRPr lang="en-GB"/>
          </a:p>
        </p:txBody>
      </p:sp>
      <p:sp>
        <p:nvSpPr>
          <p:cNvPr id="6" name="Text Placeholder 2">
            <a:extLst>
              <a:ext uri="{FF2B5EF4-FFF2-40B4-BE49-F238E27FC236}">
                <a16:creationId xmlns:a16="http://schemas.microsoft.com/office/drawing/2014/main" id="{E0E6B827-430C-F688-DEFA-B2A9066C20A1}"/>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4213137800"/>
      </p:ext>
    </p:extLst>
  </p:cSld>
  <p:clrMapOvr>
    <a:masterClrMapping/>
  </p:clrMapOvr>
  <p:extLst>
    <p:ext uri="{DCECCB84-F9BA-43D5-87BE-67443E8EF086}">
      <p15:sldGuideLst xmlns:p15="http://schemas.microsoft.com/office/powerpoint/2012/main">
        <p15:guide id="1" orient="horz" pos="1249">
          <p15:clr>
            <a:srgbClr val="FBAE40"/>
          </p15:clr>
        </p15:guide>
        <p15:guide id="2" pos="1111">
          <p15:clr>
            <a:srgbClr val="FBAE40"/>
          </p15:clr>
        </p15:guide>
        <p15:guide id="3" pos="431">
          <p15:clr>
            <a:srgbClr val="FBAE40"/>
          </p15:clr>
        </p15:guide>
        <p15:guide id="4" pos="723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page table layou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BA5A69-4CA3-4717-A49C-7AFC9E2EB452}"/>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Full page table layout</a:t>
            </a:r>
          </a:p>
        </p:txBody>
      </p:sp>
      <p:sp>
        <p:nvSpPr>
          <p:cNvPr id="3" name="Text Placeholder 16">
            <a:extLst>
              <a:ext uri="{FF2B5EF4-FFF2-40B4-BE49-F238E27FC236}">
                <a16:creationId xmlns:a16="http://schemas.microsoft.com/office/drawing/2014/main" id="{3B71ADBD-76AF-4136-A02B-70CE96F50F79}"/>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5" name="object 5">
            <a:extLst>
              <a:ext uri="{FF2B5EF4-FFF2-40B4-BE49-F238E27FC236}">
                <a16:creationId xmlns:a16="http://schemas.microsoft.com/office/drawing/2014/main" id="{F53F70D6-4A73-4007-967D-EE67BC5EBB19}"/>
              </a:ext>
            </a:extLst>
          </p:cNvPr>
          <p:cNvSpPr/>
          <p:nvPr userDrawn="1"/>
        </p:nvSpPr>
        <p:spPr>
          <a:xfrm flipV="1">
            <a:off x="674688" y="6320516"/>
            <a:ext cx="10836000" cy="104654"/>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7" name="object 4">
            <a:extLst>
              <a:ext uri="{FF2B5EF4-FFF2-40B4-BE49-F238E27FC236}">
                <a16:creationId xmlns:a16="http://schemas.microsoft.com/office/drawing/2014/main" id="{2077B69C-28E3-4CC2-9406-97A055C6C99F}"/>
              </a:ext>
            </a:extLst>
          </p:cNvPr>
          <p:cNvSpPr/>
          <p:nvPr userDrawn="1"/>
        </p:nvSpPr>
        <p:spPr>
          <a:xfrm>
            <a:off x="674688" y="1136649"/>
            <a:ext cx="10820400" cy="132087"/>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6" name="Text Placeholder 2">
            <a:extLst>
              <a:ext uri="{FF2B5EF4-FFF2-40B4-BE49-F238E27FC236}">
                <a16:creationId xmlns:a16="http://schemas.microsoft.com/office/drawing/2014/main" id="{352239F3-92F4-BCFE-19B0-9DDF1BBDC1A5}"/>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296744058"/>
      </p:ext>
    </p:extLst>
  </p:cSld>
  <p:clrMapOvr>
    <a:masterClrMapping/>
  </p:clrMapOvr>
  <p:extLst>
    <p:ext uri="{DCECCB84-F9BA-43D5-87BE-67443E8EF086}">
      <p15:sldGuideLst xmlns:p15="http://schemas.microsoft.com/office/powerpoint/2012/main">
        <p15:guide id="1" orient="horz" pos="1249">
          <p15:clr>
            <a:srgbClr val="FBAE40"/>
          </p15:clr>
        </p15:guide>
        <p15:guide id="2" pos="1111">
          <p15:clr>
            <a:srgbClr val="FBAE40"/>
          </p15:clr>
        </p15:guide>
        <p15:guide id="3" pos="431">
          <p15:clr>
            <a:srgbClr val="FBAE40"/>
          </p15:clr>
        </p15:guide>
        <p15:guide id="4" pos="723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BA5A69-4CA3-4717-A49C-7AFC9E2EB452}"/>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Text and chart layout</a:t>
            </a:r>
          </a:p>
        </p:txBody>
      </p:sp>
      <p:sp>
        <p:nvSpPr>
          <p:cNvPr id="3" name="Text Placeholder 16">
            <a:extLst>
              <a:ext uri="{FF2B5EF4-FFF2-40B4-BE49-F238E27FC236}">
                <a16:creationId xmlns:a16="http://schemas.microsoft.com/office/drawing/2014/main" id="{3B71ADBD-76AF-4136-A02B-70CE96F50F79}"/>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5" name="object 5">
            <a:extLst>
              <a:ext uri="{FF2B5EF4-FFF2-40B4-BE49-F238E27FC236}">
                <a16:creationId xmlns:a16="http://schemas.microsoft.com/office/drawing/2014/main" id="{F53F70D6-4A73-4007-967D-EE67BC5EBB19}"/>
              </a:ext>
            </a:extLst>
          </p:cNvPr>
          <p:cNvSpPr/>
          <p:nvPr userDrawn="1"/>
        </p:nvSpPr>
        <p:spPr>
          <a:xfrm flipV="1">
            <a:off x="674688" y="6320516"/>
            <a:ext cx="10836000" cy="104654"/>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7" name="object 4">
            <a:extLst>
              <a:ext uri="{FF2B5EF4-FFF2-40B4-BE49-F238E27FC236}">
                <a16:creationId xmlns:a16="http://schemas.microsoft.com/office/drawing/2014/main" id="{2077B69C-28E3-4CC2-9406-97A055C6C99F}"/>
              </a:ext>
            </a:extLst>
          </p:cNvPr>
          <p:cNvSpPr/>
          <p:nvPr userDrawn="1"/>
        </p:nvSpPr>
        <p:spPr>
          <a:xfrm>
            <a:off x="674688" y="1136649"/>
            <a:ext cx="10820400" cy="132087"/>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7" name="Chart Placeholder 16">
            <a:extLst>
              <a:ext uri="{FF2B5EF4-FFF2-40B4-BE49-F238E27FC236}">
                <a16:creationId xmlns:a16="http://schemas.microsoft.com/office/drawing/2014/main" id="{7ACCFFFD-CC52-4F9C-AD81-192482B026F2}"/>
              </a:ext>
            </a:extLst>
          </p:cNvPr>
          <p:cNvSpPr>
            <a:spLocks noGrp="1"/>
          </p:cNvSpPr>
          <p:nvPr>
            <p:ph type="chart" sz="quarter" idx="35"/>
          </p:nvPr>
        </p:nvSpPr>
        <p:spPr>
          <a:xfrm>
            <a:off x="6805487" y="1982788"/>
            <a:ext cx="4680000" cy="3780000"/>
          </a:xfrm>
          <a:prstGeom prst="rect">
            <a:avLst/>
          </a:prstGeom>
        </p:spPr>
        <p:txBody>
          <a:bodyPr/>
          <a:lstStyle>
            <a:lvl1pPr marL="0" indent="0">
              <a:buFontTx/>
              <a:buNone/>
              <a:defRPr sz="1400">
                <a:latin typeface="Arial Nova" panose="020B0504020202020204" pitchFamily="34" charset="0"/>
              </a:defRPr>
            </a:lvl1pPr>
          </a:lstStyle>
          <a:p>
            <a:endParaRPr lang="en-GB"/>
          </a:p>
        </p:txBody>
      </p:sp>
      <p:sp>
        <p:nvSpPr>
          <p:cNvPr id="8" name="Text Placeholder 7">
            <a:extLst>
              <a:ext uri="{FF2B5EF4-FFF2-40B4-BE49-F238E27FC236}">
                <a16:creationId xmlns:a16="http://schemas.microsoft.com/office/drawing/2014/main" id="{751B1D85-4128-4C64-845E-11E9B70096F2}"/>
              </a:ext>
            </a:extLst>
          </p:cNvPr>
          <p:cNvSpPr>
            <a:spLocks noGrp="1"/>
          </p:cNvSpPr>
          <p:nvPr>
            <p:ph type="body" sz="quarter" idx="36"/>
          </p:nvPr>
        </p:nvSpPr>
        <p:spPr>
          <a:xfrm>
            <a:off x="1763712" y="1982788"/>
            <a:ext cx="4680000" cy="3780000"/>
          </a:xfrm>
          <a:prstGeom prst="rect">
            <a:avLst/>
          </a:prstGeom>
        </p:spPr>
        <p:txBody>
          <a:bodyPr/>
          <a:lstStyle>
            <a:lvl1pPr marL="0" indent="0">
              <a:lnSpc>
                <a:spcPct val="100000"/>
              </a:lnSpc>
              <a:spcBef>
                <a:spcPts val="0"/>
              </a:spcBef>
              <a:spcAft>
                <a:spcPts val="600"/>
              </a:spcAft>
              <a:buClr>
                <a:srgbClr val="009FE3"/>
              </a:buClr>
              <a:buFont typeface="Wingdings" panose="05000000000000000000" pitchFamily="2" charset="2"/>
              <a:buNone/>
              <a:defRPr sz="1400">
                <a:solidFill>
                  <a:srgbClr val="171E45"/>
                </a:solidFill>
                <a:latin typeface="Arial Nova Light" panose="020B0304020202020204" pitchFamily="34" charset="0"/>
              </a:defRPr>
            </a:lvl1pPr>
            <a:lvl2pPr marL="6858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2pPr>
            <a:lvl3pPr marL="11430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3pPr>
            <a:lvl4pPr marL="16002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4pPr>
            <a:lvl5pPr marL="20574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C16ABA52-F0CB-9897-8F30-8FA56983FB82}"/>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3771707336"/>
      </p:ext>
    </p:extLst>
  </p:cSld>
  <p:clrMapOvr>
    <a:masterClrMapping/>
  </p:clrMapOvr>
  <p:extLst>
    <p:ext uri="{DCECCB84-F9BA-43D5-87BE-67443E8EF086}">
      <p15:sldGuideLst xmlns:p15="http://schemas.microsoft.com/office/powerpoint/2012/main">
        <p15:guide id="1" orient="horz" pos="1249">
          <p15:clr>
            <a:srgbClr val="FBAE40"/>
          </p15:clr>
        </p15:guide>
        <p15:guide id="2" pos="1111">
          <p15:clr>
            <a:srgbClr val="FBAE40"/>
          </p15:clr>
        </p15:guide>
        <p15:guide id="3" pos="431">
          <p15:clr>
            <a:srgbClr val="FBAE40"/>
          </p15:clr>
        </p15:guide>
        <p15:guide id="4" pos="723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 text and chart layou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BA5A69-4CA3-4717-A49C-7AFC9E2EB452}"/>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Bullet text and chart layout</a:t>
            </a:r>
          </a:p>
        </p:txBody>
      </p:sp>
      <p:sp>
        <p:nvSpPr>
          <p:cNvPr id="3" name="Text Placeholder 16">
            <a:extLst>
              <a:ext uri="{FF2B5EF4-FFF2-40B4-BE49-F238E27FC236}">
                <a16:creationId xmlns:a16="http://schemas.microsoft.com/office/drawing/2014/main" id="{3B71ADBD-76AF-4136-A02B-70CE96F50F79}"/>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5" name="object 5">
            <a:extLst>
              <a:ext uri="{FF2B5EF4-FFF2-40B4-BE49-F238E27FC236}">
                <a16:creationId xmlns:a16="http://schemas.microsoft.com/office/drawing/2014/main" id="{F53F70D6-4A73-4007-967D-EE67BC5EBB19}"/>
              </a:ext>
            </a:extLst>
          </p:cNvPr>
          <p:cNvSpPr/>
          <p:nvPr userDrawn="1"/>
        </p:nvSpPr>
        <p:spPr>
          <a:xfrm flipV="1">
            <a:off x="674688" y="6320516"/>
            <a:ext cx="10836000" cy="104654"/>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7" name="object 4">
            <a:extLst>
              <a:ext uri="{FF2B5EF4-FFF2-40B4-BE49-F238E27FC236}">
                <a16:creationId xmlns:a16="http://schemas.microsoft.com/office/drawing/2014/main" id="{2077B69C-28E3-4CC2-9406-97A055C6C99F}"/>
              </a:ext>
            </a:extLst>
          </p:cNvPr>
          <p:cNvSpPr/>
          <p:nvPr userDrawn="1"/>
        </p:nvSpPr>
        <p:spPr>
          <a:xfrm>
            <a:off x="674688" y="1136649"/>
            <a:ext cx="10820400" cy="132087"/>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7" name="Chart Placeholder 16">
            <a:extLst>
              <a:ext uri="{FF2B5EF4-FFF2-40B4-BE49-F238E27FC236}">
                <a16:creationId xmlns:a16="http://schemas.microsoft.com/office/drawing/2014/main" id="{7ACCFFFD-CC52-4F9C-AD81-192482B026F2}"/>
              </a:ext>
            </a:extLst>
          </p:cNvPr>
          <p:cNvSpPr>
            <a:spLocks noGrp="1"/>
          </p:cNvSpPr>
          <p:nvPr>
            <p:ph type="chart" sz="quarter" idx="35"/>
          </p:nvPr>
        </p:nvSpPr>
        <p:spPr>
          <a:xfrm>
            <a:off x="6805487" y="1982788"/>
            <a:ext cx="4680000" cy="3780000"/>
          </a:xfrm>
          <a:prstGeom prst="rect">
            <a:avLst/>
          </a:prstGeom>
        </p:spPr>
        <p:txBody>
          <a:bodyPr/>
          <a:lstStyle>
            <a:lvl1pPr marL="0" indent="0">
              <a:buNone/>
              <a:defRPr sz="1400">
                <a:latin typeface="Arial Nova" panose="020B0504020202020204" pitchFamily="34" charset="0"/>
              </a:defRPr>
            </a:lvl1pPr>
          </a:lstStyle>
          <a:p>
            <a:endParaRPr lang="en-GB"/>
          </a:p>
        </p:txBody>
      </p:sp>
      <p:sp>
        <p:nvSpPr>
          <p:cNvPr id="8" name="Text Placeholder 7">
            <a:extLst>
              <a:ext uri="{FF2B5EF4-FFF2-40B4-BE49-F238E27FC236}">
                <a16:creationId xmlns:a16="http://schemas.microsoft.com/office/drawing/2014/main" id="{751B1D85-4128-4C64-845E-11E9B70096F2}"/>
              </a:ext>
            </a:extLst>
          </p:cNvPr>
          <p:cNvSpPr>
            <a:spLocks noGrp="1"/>
          </p:cNvSpPr>
          <p:nvPr>
            <p:ph type="body" sz="quarter" idx="36"/>
          </p:nvPr>
        </p:nvSpPr>
        <p:spPr>
          <a:xfrm>
            <a:off x="1763712" y="1982788"/>
            <a:ext cx="4680000" cy="3780000"/>
          </a:xfrm>
          <a:prstGeom prst="rect">
            <a:avLst/>
          </a:prstGeom>
        </p:spPr>
        <p:txBody>
          <a:bodyPr/>
          <a:lstStyle>
            <a:lvl1pPr marL="180000" indent="-180000">
              <a:lnSpc>
                <a:spcPct val="100000"/>
              </a:lnSpc>
              <a:spcBef>
                <a:spcPts val="0"/>
              </a:spcBef>
              <a:spcAft>
                <a:spcPts val="600"/>
              </a:spcAft>
              <a:buClr>
                <a:srgbClr val="009FE3"/>
              </a:buClr>
              <a:buFont typeface="Wingdings" panose="05000000000000000000" pitchFamily="2" charset="2"/>
              <a:buChar char=""/>
              <a:defRPr sz="1400">
                <a:solidFill>
                  <a:srgbClr val="171E45"/>
                </a:solidFill>
                <a:latin typeface="Arial Nova Light" panose="020B0304020202020204" pitchFamily="34" charset="0"/>
              </a:defRPr>
            </a:lvl1pPr>
            <a:lvl2pPr marL="6858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2pPr>
            <a:lvl3pPr marL="11430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3pPr>
            <a:lvl4pPr marL="16002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4pPr>
            <a:lvl5pPr marL="20574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47D96646-1279-A8B2-E7B8-90A58D0FB626}"/>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3073647565"/>
      </p:ext>
    </p:extLst>
  </p:cSld>
  <p:clrMapOvr>
    <a:masterClrMapping/>
  </p:clrMapOvr>
  <p:extLst>
    <p:ext uri="{DCECCB84-F9BA-43D5-87BE-67443E8EF086}">
      <p15:sldGuideLst xmlns:p15="http://schemas.microsoft.com/office/powerpoint/2012/main">
        <p15:guide id="1" orient="horz" pos="1249">
          <p15:clr>
            <a:srgbClr val="FBAE40"/>
          </p15:clr>
        </p15:guide>
        <p15:guide id="2" pos="1111">
          <p15:clr>
            <a:srgbClr val="FBAE40"/>
          </p15:clr>
        </p15:guide>
        <p15:guide id="3" pos="431">
          <p15:clr>
            <a:srgbClr val="FBAE40"/>
          </p15:clr>
        </p15:guide>
        <p15:guide id="4" pos="723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and text with divider line layou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BA5A69-4CA3-4717-A49C-7AFC9E2EB452}"/>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Chart and text (with separator line) layout</a:t>
            </a:r>
          </a:p>
        </p:txBody>
      </p:sp>
      <p:sp>
        <p:nvSpPr>
          <p:cNvPr id="3" name="Text Placeholder 16">
            <a:extLst>
              <a:ext uri="{FF2B5EF4-FFF2-40B4-BE49-F238E27FC236}">
                <a16:creationId xmlns:a16="http://schemas.microsoft.com/office/drawing/2014/main" id="{3B71ADBD-76AF-4136-A02B-70CE96F50F79}"/>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5" name="object 5">
            <a:extLst>
              <a:ext uri="{FF2B5EF4-FFF2-40B4-BE49-F238E27FC236}">
                <a16:creationId xmlns:a16="http://schemas.microsoft.com/office/drawing/2014/main" id="{F53F70D6-4A73-4007-967D-EE67BC5EBB19}"/>
              </a:ext>
            </a:extLst>
          </p:cNvPr>
          <p:cNvSpPr/>
          <p:nvPr userDrawn="1"/>
        </p:nvSpPr>
        <p:spPr>
          <a:xfrm flipV="1">
            <a:off x="674688" y="6320516"/>
            <a:ext cx="10836000" cy="104654"/>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7" name="object 4">
            <a:extLst>
              <a:ext uri="{FF2B5EF4-FFF2-40B4-BE49-F238E27FC236}">
                <a16:creationId xmlns:a16="http://schemas.microsoft.com/office/drawing/2014/main" id="{2077B69C-28E3-4CC2-9406-97A055C6C99F}"/>
              </a:ext>
            </a:extLst>
          </p:cNvPr>
          <p:cNvSpPr/>
          <p:nvPr userDrawn="1"/>
        </p:nvSpPr>
        <p:spPr>
          <a:xfrm>
            <a:off x="674688" y="1136649"/>
            <a:ext cx="10820400" cy="132087"/>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7" name="Chart Placeholder 16">
            <a:extLst>
              <a:ext uri="{FF2B5EF4-FFF2-40B4-BE49-F238E27FC236}">
                <a16:creationId xmlns:a16="http://schemas.microsoft.com/office/drawing/2014/main" id="{7ACCFFFD-CC52-4F9C-AD81-192482B026F2}"/>
              </a:ext>
            </a:extLst>
          </p:cNvPr>
          <p:cNvSpPr>
            <a:spLocks noGrp="1"/>
          </p:cNvSpPr>
          <p:nvPr>
            <p:ph type="chart" sz="quarter" idx="35"/>
          </p:nvPr>
        </p:nvSpPr>
        <p:spPr>
          <a:xfrm>
            <a:off x="1763713" y="1980736"/>
            <a:ext cx="6876000" cy="3780000"/>
          </a:xfrm>
          <a:prstGeom prst="rect">
            <a:avLst/>
          </a:prstGeom>
        </p:spPr>
        <p:txBody>
          <a:bodyPr/>
          <a:lstStyle>
            <a:lvl1pPr marL="0" indent="0">
              <a:buFontTx/>
              <a:buNone/>
              <a:defRPr sz="1400">
                <a:latin typeface="Arial Nova" panose="020B0504020202020204" pitchFamily="34" charset="0"/>
              </a:defRPr>
            </a:lvl1pPr>
          </a:lstStyle>
          <a:p>
            <a:endParaRPr lang="en-GB"/>
          </a:p>
        </p:txBody>
      </p:sp>
      <p:sp>
        <p:nvSpPr>
          <p:cNvPr id="8" name="Text Placeholder 7">
            <a:extLst>
              <a:ext uri="{FF2B5EF4-FFF2-40B4-BE49-F238E27FC236}">
                <a16:creationId xmlns:a16="http://schemas.microsoft.com/office/drawing/2014/main" id="{751B1D85-4128-4C64-845E-11E9B70096F2}"/>
              </a:ext>
            </a:extLst>
          </p:cNvPr>
          <p:cNvSpPr>
            <a:spLocks noGrp="1"/>
          </p:cNvSpPr>
          <p:nvPr>
            <p:ph type="body" sz="quarter" idx="36"/>
          </p:nvPr>
        </p:nvSpPr>
        <p:spPr>
          <a:xfrm>
            <a:off x="9285287" y="1980736"/>
            <a:ext cx="2200200" cy="3780000"/>
          </a:xfrm>
          <a:prstGeom prst="rect">
            <a:avLst/>
          </a:prstGeom>
        </p:spPr>
        <p:txBody>
          <a:bodyPr/>
          <a:lstStyle>
            <a:lvl1pPr marL="0" indent="0">
              <a:lnSpc>
                <a:spcPct val="100000"/>
              </a:lnSpc>
              <a:spcBef>
                <a:spcPts val="0"/>
              </a:spcBef>
              <a:spcAft>
                <a:spcPts val="600"/>
              </a:spcAft>
              <a:buClr>
                <a:srgbClr val="009FE3"/>
              </a:buClr>
              <a:buFont typeface="Wingdings" panose="05000000000000000000" pitchFamily="2" charset="2"/>
              <a:buNone/>
              <a:defRPr sz="1400">
                <a:solidFill>
                  <a:srgbClr val="171E45"/>
                </a:solidFill>
                <a:latin typeface="Arial Nova Light" panose="020B0304020202020204" pitchFamily="34" charset="0"/>
              </a:defRPr>
            </a:lvl1pPr>
            <a:lvl2pPr marL="6858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2pPr>
            <a:lvl3pPr marL="11430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3pPr>
            <a:lvl4pPr marL="16002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4pPr>
            <a:lvl5pPr marL="2057400" indent="-228600">
              <a:buClr>
                <a:srgbClr val="009FE3"/>
              </a:buClr>
              <a:buFont typeface="Wingdings" panose="05000000000000000000" pitchFamily="2" charset="2"/>
              <a:buChar char=""/>
              <a:defRPr sz="1400">
                <a:solidFill>
                  <a:srgbClr val="171E45"/>
                </a:solidFill>
                <a:latin typeface="Arial Nova Light" panose="020B0304020202020204" pitchFamily="34" charset="0"/>
              </a:defRPr>
            </a:lvl5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4B51D969-81D4-44DA-8E03-B136515A78F8}"/>
              </a:ext>
            </a:extLst>
          </p:cNvPr>
          <p:cNvCxnSpPr/>
          <p:nvPr userDrawn="1"/>
        </p:nvCxnSpPr>
        <p:spPr>
          <a:xfrm>
            <a:off x="8962500" y="1974850"/>
            <a:ext cx="0" cy="3780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AB07BC1D-E626-F1B5-FE2F-BFF5B6A99149}"/>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3483835792"/>
      </p:ext>
    </p:extLst>
  </p:cSld>
  <p:clrMapOvr>
    <a:masterClrMapping/>
  </p:clrMapOvr>
  <p:extLst>
    <p:ext uri="{DCECCB84-F9BA-43D5-87BE-67443E8EF086}">
      <p15:sldGuideLst xmlns:p15="http://schemas.microsoft.com/office/powerpoint/2012/main">
        <p15:guide id="1" orient="horz" pos="1249">
          <p15:clr>
            <a:srgbClr val="FBAE40"/>
          </p15:clr>
        </p15:guide>
        <p15:guide id="2" pos="1111">
          <p15:clr>
            <a:srgbClr val="FBAE40"/>
          </p15:clr>
        </p15:guide>
        <p15:guide id="3" pos="431">
          <p15:clr>
            <a:srgbClr val="FBAE40"/>
          </p15:clr>
        </p15:guide>
        <p15:guide id="4" pos="72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7B50D92-FFAC-4933-8A75-F777C5669E6E}"/>
              </a:ext>
            </a:extLst>
          </p:cNvPr>
          <p:cNvSpPr>
            <a:spLocks noGrp="1"/>
          </p:cNvSpPr>
          <p:nvPr>
            <p:ph type="body" sz="quarter" idx="22" hasCustomPrompt="1"/>
          </p:nvPr>
        </p:nvSpPr>
        <p:spPr>
          <a:xfrm>
            <a:off x="648000" y="683999"/>
            <a:ext cx="10836000" cy="453600"/>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GB" dirty="0"/>
              <a:t>Slide headline (Contents / Agenda (edit as required)</a:t>
            </a:r>
          </a:p>
        </p:txBody>
      </p:sp>
      <p:sp>
        <p:nvSpPr>
          <p:cNvPr id="11" name="Text Placeholder 2">
            <a:extLst>
              <a:ext uri="{FF2B5EF4-FFF2-40B4-BE49-F238E27FC236}">
                <a16:creationId xmlns:a16="http://schemas.microsoft.com/office/drawing/2014/main" id="{FB7EF949-0074-4A3E-BB7A-FDC7D0508666}"/>
              </a:ext>
            </a:extLst>
          </p:cNvPr>
          <p:cNvSpPr>
            <a:spLocks noGrp="1"/>
          </p:cNvSpPr>
          <p:nvPr>
            <p:ph type="body" sz="quarter" idx="24" hasCustomPrompt="1"/>
          </p:nvPr>
        </p:nvSpPr>
        <p:spPr>
          <a:xfrm>
            <a:off x="1764407" y="1992186"/>
            <a:ext cx="9719593" cy="2743200"/>
          </a:xfrm>
          <a:prstGeom prst="rect">
            <a:avLst/>
          </a:prstGeom>
        </p:spPr>
        <p:txBody>
          <a:bodyPr/>
          <a:lstStyle>
            <a:lvl1pPr>
              <a:buFont typeface="Arial" panose="020B0604020202020204" pitchFamily="34" charset="0"/>
              <a:buNone/>
              <a:defRPr lang="en-US" sz="14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p>
        </p:txBody>
      </p:sp>
      <p:sp>
        <p:nvSpPr>
          <p:cNvPr id="5" name="Text Placeholder 2">
            <a:extLst>
              <a:ext uri="{FF2B5EF4-FFF2-40B4-BE49-F238E27FC236}">
                <a16:creationId xmlns:a16="http://schemas.microsoft.com/office/drawing/2014/main" id="{99371FAB-2420-4410-A398-1E285549210C}"/>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2859219162"/>
      </p:ext>
    </p:extLst>
  </p:cSld>
  <p:clrMapOvr>
    <a:masterClrMapping/>
  </p:clrMapOvr>
  <p:extLst>
    <p:ext uri="{DCECCB84-F9BA-43D5-87BE-67443E8EF086}">
      <p15:sldGuideLst xmlns:p15="http://schemas.microsoft.com/office/powerpoint/2012/main">
        <p15:guide id="1" orient="horz" pos="1249" userDrawn="1">
          <p15:clr>
            <a:srgbClr val="FBAE40"/>
          </p15:clr>
        </p15:guide>
        <p15:guide id="2" pos="7234" userDrawn="1">
          <p15:clr>
            <a:srgbClr val="FBAE40"/>
          </p15:clr>
        </p15:guide>
        <p15:guide id="3" pos="110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BA5A69-4CA3-4717-A49C-7AFC9E2EB452}"/>
              </a:ext>
            </a:extLst>
          </p:cNvPr>
          <p:cNvSpPr>
            <a:spLocks noGrp="1"/>
          </p:cNvSpPr>
          <p:nvPr>
            <p:ph type="body" sz="quarter" idx="22" hasCustomPrompt="1"/>
          </p:nvPr>
        </p:nvSpPr>
        <p:spPr>
          <a:xfrm>
            <a:off x="673200" y="698593"/>
            <a:ext cx="10242894" cy="454025"/>
          </a:xfrm>
          <a:prstGeom prst="rect">
            <a:avLst/>
          </a:prstGeom>
        </p:spPr>
        <p:txBody>
          <a:bodyPr/>
          <a:lstStyle>
            <a:lvl1pPr>
              <a:buNone/>
              <a:defRPr sz="2600">
                <a:solidFill>
                  <a:srgbClr val="1732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Slide headline</a:t>
            </a:r>
          </a:p>
        </p:txBody>
      </p:sp>
      <p:sp>
        <p:nvSpPr>
          <p:cNvPr id="3" name="Text Placeholder 16">
            <a:extLst>
              <a:ext uri="{FF2B5EF4-FFF2-40B4-BE49-F238E27FC236}">
                <a16:creationId xmlns:a16="http://schemas.microsoft.com/office/drawing/2014/main" id="{3B71ADBD-76AF-4136-A02B-70CE96F50F79}"/>
              </a:ext>
            </a:extLst>
          </p:cNvPr>
          <p:cNvSpPr>
            <a:spLocks noGrp="1"/>
          </p:cNvSpPr>
          <p:nvPr>
            <p:ph type="body" sz="quarter" idx="23" hasCustomPrompt="1"/>
          </p:nvPr>
        </p:nvSpPr>
        <p:spPr>
          <a:xfrm>
            <a:off x="673200" y="1250064"/>
            <a:ext cx="10242894" cy="454025"/>
          </a:xfrm>
          <a:prstGeom prst="rect">
            <a:avLst/>
          </a:prstGeom>
        </p:spPr>
        <p:txBody>
          <a:bodyPr/>
          <a:lstStyle>
            <a:lvl1pPr>
              <a:buNone/>
              <a:defRPr sz="2000">
                <a:solidFill>
                  <a:srgbClr val="00AEEF"/>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4" name="Text Placeholder 2">
            <a:extLst>
              <a:ext uri="{FF2B5EF4-FFF2-40B4-BE49-F238E27FC236}">
                <a16:creationId xmlns:a16="http://schemas.microsoft.com/office/drawing/2014/main" id="{58533C7D-2B0E-49C0-907E-E46E1244A31A}"/>
              </a:ext>
            </a:extLst>
          </p:cNvPr>
          <p:cNvSpPr>
            <a:spLocks noGrp="1"/>
          </p:cNvSpPr>
          <p:nvPr>
            <p:ph type="body" sz="quarter" idx="34" hasCustomPrompt="1"/>
          </p:nvPr>
        </p:nvSpPr>
        <p:spPr>
          <a:xfrm>
            <a:off x="674688" y="6089650"/>
            <a:ext cx="11049000" cy="228600"/>
          </a:xfrm>
          <a:prstGeom prst="rect">
            <a:avLst/>
          </a:prstGeom>
        </p:spPr>
        <p:txBody>
          <a:bodyPr/>
          <a:lstStyle>
            <a:lvl1pPr marL="0" indent="0">
              <a:buNone/>
              <a:defRPr sz="1400">
                <a:latin typeface="Arial Nova Light" panose="020B0304020202020204" pitchFamily="34" charset="0"/>
              </a:defRPr>
            </a:lvl1pPr>
          </a:lstStyle>
          <a:p>
            <a:pPr lvl="0"/>
            <a:r>
              <a:rPr lang="en-US" dirty="0"/>
              <a:t>Disclaimers to go here, if required. Please see the end of this slide deck for guidance on disclaimers.</a:t>
            </a:r>
            <a:endParaRPr lang="en-GB" dirty="0"/>
          </a:p>
        </p:txBody>
      </p:sp>
    </p:spTree>
    <p:extLst>
      <p:ext uri="{BB962C8B-B14F-4D97-AF65-F5344CB8AC3E}">
        <p14:creationId xmlns:p14="http://schemas.microsoft.com/office/powerpoint/2010/main" val="37486373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BA5A69-4CA3-4717-A49C-7AFC9E2EB452}"/>
              </a:ext>
            </a:extLst>
          </p:cNvPr>
          <p:cNvSpPr>
            <a:spLocks noGrp="1"/>
          </p:cNvSpPr>
          <p:nvPr>
            <p:ph type="body" sz="quarter" idx="22" hasCustomPrompt="1"/>
          </p:nvPr>
        </p:nvSpPr>
        <p:spPr>
          <a:xfrm>
            <a:off x="673200" y="698593"/>
            <a:ext cx="10242894" cy="454025"/>
          </a:xfrm>
          <a:prstGeom prst="rect">
            <a:avLst/>
          </a:prstGeom>
        </p:spPr>
        <p:txBody>
          <a:bodyPr/>
          <a:lstStyle>
            <a:lvl1pPr>
              <a:buNone/>
              <a:defRPr sz="2600">
                <a:solidFill>
                  <a:srgbClr val="1732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Slide headline</a:t>
            </a:r>
          </a:p>
        </p:txBody>
      </p:sp>
      <p:sp>
        <p:nvSpPr>
          <p:cNvPr id="3" name="Text Placeholder 16">
            <a:extLst>
              <a:ext uri="{FF2B5EF4-FFF2-40B4-BE49-F238E27FC236}">
                <a16:creationId xmlns:a16="http://schemas.microsoft.com/office/drawing/2014/main" id="{3B71ADBD-76AF-4136-A02B-70CE96F50F79}"/>
              </a:ext>
            </a:extLst>
          </p:cNvPr>
          <p:cNvSpPr>
            <a:spLocks noGrp="1"/>
          </p:cNvSpPr>
          <p:nvPr>
            <p:ph type="body" sz="quarter" idx="23" hasCustomPrompt="1"/>
          </p:nvPr>
        </p:nvSpPr>
        <p:spPr>
          <a:xfrm>
            <a:off x="673200" y="1250064"/>
            <a:ext cx="10242894" cy="454025"/>
          </a:xfrm>
          <a:prstGeom prst="rect">
            <a:avLst/>
          </a:prstGeom>
        </p:spPr>
        <p:txBody>
          <a:bodyPr/>
          <a:lstStyle>
            <a:lvl1pPr>
              <a:buNone/>
              <a:defRPr sz="2000">
                <a:solidFill>
                  <a:srgbClr val="00AEEF"/>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4" name="Text Placeholder 2">
            <a:extLst>
              <a:ext uri="{FF2B5EF4-FFF2-40B4-BE49-F238E27FC236}">
                <a16:creationId xmlns:a16="http://schemas.microsoft.com/office/drawing/2014/main" id="{58533C7D-2B0E-49C0-907E-E46E1244A31A}"/>
              </a:ext>
            </a:extLst>
          </p:cNvPr>
          <p:cNvSpPr>
            <a:spLocks noGrp="1"/>
          </p:cNvSpPr>
          <p:nvPr>
            <p:ph type="body" sz="quarter" idx="34" hasCustomPrompt="1"/>
          </p:nvPr>
        </p:nvSpPr>
        <p:spPr>
          <a:xfrm>
            <a:off x="674688" y="6089650"/>
            <a:ext cx="11049000" cy="228600"/>
          </a:xfrm>
          <a:prstGeom prst="rect">
            <a:avLst/>
          </a:prstGeom>
        </p:spPr>
        <p:txBody>
          <a:bodyPr/>
          <a:lstStyle>
            <a:lvl1pPr marL="0" indent="0">
              <a:buNone/>
              <a:defRPr sz="1400">
                <a:latin typeface="Arial Nova Light" panose="020B0304020202020204" pitchFamily="34" charset="0"/>
              </a:defRPr>
            </a:lvl1pPr>
          </a:lstStyle>
          <a:p>
            <a:pPr lvl="0"/>
            <a:r>
              <a:rPr lang="en-US" dirty="0"/>
              <a:t>Disclaimers to go here, if required. Please see the end of this slide deck for guidance on disclaimers.</a:t>
            </a:r>
            <a:endParaRPr lang="en-GB" dirty="0"/>
          </a:p>
        </p:txBody>
      </p:sp>
    </p:spTree>
    <p:extLst>
      <p:ext uri="{BB962C8B-B14F-4D97-AF65-F5344CB8AC3E}">
        <p14:creationId xmlns:p14="http://schemas.microsoft.com/office/powerpoint/2010/main" val="815628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Full page tabl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BA5A69-4CA3-4717-A49C-7AFC9E2EB452}"/>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US" dirty="0"/>
              <a:t>Full page table</a:t>
            </a:r>
          </a:p>
        </p:txBody>
      </p:sp>
      <p:sp>
        <p:nvSpPr>
          <p:cNvPr id="3" name="Text Placeholder 16">
            <a:extLst>
              <a:ext uri="{FF2B5EF4-FFF2-40B4-BE49-F238E27FC236}">
                <a16:creationId xmlns:a16="http://schemas.microsoft.com/office/drawing/2014/main" id="{3B71ADBD-76AF-4136-A02B-70CE96F50F79}"/>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4" name="Text Placeholder 2">
            <a:extLst>
              <a:ext uri="{FF2B5EF4-FFF2-40B4-BE49-F238E27FC236}">
                <a16:creationId xmlns:a16="http://schemas.microsoft.com/office/drawing/2014/main" id="{90F57056-C7E3-465B-A820-D5E62EC4ED54}"/>
              </a:ext>
            </a:extLst>
          </p:cNvPr>
          <p:cNvSpPr>
            <a:spLocks noGrp="1"/>
          </p:cNvSpPr>
          <p:nvPr>
            <p:ph type="body" sz="quarter" idx="34" hasCustomPrompt="1"/>
          </p:nvPr>
        </p:nvSpPr>
        <p:spPr>
          <a:xfrm>
            <a:off x="648000" y="6156000"/>
            <a:ext cx="108204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lvl="0"/>
            <a:r>
              <a:rPr lang="en-US" dirty="0"/>
              <a:t>Disclaimers to go here, if required. Please see the end of this slide deck for guidance on disclaimers.</a:t>
            </a:r>
            <a:endParaRPr lang="en-GB" dirty="0"/>
          </a:p>
        </p:txBody>
      </p:sp>
      <p:sp>
        <p:nvSpPr>
          <p:cNvPr id="5" name="object 5">
            <a:extLst>
              <a:ext uri="{FF2B5EF4-FFF2-40B4-BE49-F238E27FC236}">
                <a16:creationId xmlns:a16="http://schemas.microsoft.com/office/drawing/2014/main" id="{F53F70D6-4A73-4007-967D-EE67BC5EBB19}"/>
              </a:ext>
            </a:extLst>
          </p:cNvPr>
          <p:cNvSpPr/>
          <p:nvPr userDrawn="1"/>
        </p:nvSpPr>
        <p:spPr>
          <a:xfrm flipV="1">
            <a:off x="674688" y="6320516"/>
            <a:ext cx="10836000" cy="104654"/>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7" name="object 4">
            <a:extLst>
              <a:ext uri="{FF2B5EF4-FFF2-40B4-BE49-F238E27FC236}">
                <a16:creationId xmlns:a16="http://schemas.microsoft.com/office/drawing/2014/main" id="{2077B69C-28E3-4CC2-9406-97A055C6C99F}"/>
              </a:ext>
            </a:extLst>
          </p:cNvPr>
          <p:cNvSpPr/>
          <p:nvPr userDrawn="1"/>
        </p:nvSpPr>
        <p:spPr>
          <a:xfrm>
            <a:off x="674688" y="1136649"/>
            <a:ext cx="10820400" cy="132087"/>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2475503644"/>
      </p:ext>
    </p:extLst>
  </p:cSld>
  <p:clrMapOvr>
    <a:masterClrMapping/>
  </p:clrMapOvr>
  <p:extLst>
    <p:ext uri="{DCECCB84-F9BA-43D5-87BE-67443E8EF086}">
      <p15:sldGuideLst xmlns:p15="http://schemas.microsoft.com/office/powerpoint/2012/main">
        <p15:guide id="1" orient="horz" pos="1249">
          <p15:clr>
            <a:srgbClr val="FBAE40"/>
          </p15:clr>
        </p15:guide>
        <p15:guide id="2" pos="1111">
          <p15:clr>
            <a:srgbClr val="FBAE40"/>
          </p15:clr>
        </p15:guide>
        <p15:guide id="3" pos="431">
          <p15:clr>
            <a:srgbClr val="FBAE40"/>
          </p15:clr>
        </p15:guide>
        <p15:guide id="4" pos="723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6627C-641F-41AC-AE23-09AABD504269}"/>
              </a:ext>
            </a:extLst>
          </p:cNvPr>
          <p:cNvSpPr>
            <a:spLocks noGrp="1"/>
          </p:cNvSpPr>
          <p:nvPr>
            <p:ph type="title"/>
          </p:nvPr>
        </p:nvSpPr>
        <p:spPr>
          <a:xfrm>
            <a:off x="4356887" y="3022541"/>
            <a:ext cx="3456000" cy="800219"/>
          </a:xfrm>
          <a:prstGeom prst="rect">
            <a:avLst/>
          </a:prstGeom>
        </p:spPr>
        <p:txBody>
          <a:bodyPr anchor="ctr" anchorCtr="1"/>
          <a:lstStyle>
            <a:lvl1pPr algn="ctr">
              <a:defRPr sz="2600">
                <a:solidFill>
                  <a:srgbClr val="171E45"/>
                </a:solidFill>
                <a:latin typeface="Times New Roman" panose="02020603050405020304" pitchFamily="18" charset="0"/>
                <a:cs typeface="Times New Roman" panose="02020603050405020304" pitchFamily="18" charset="0"/>
              </a:defRPr>
            </a:lvl1p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679B569C-A97B-4DED-8EFA-8D1F995CA6F5}"/>
              </a:ext>
            </a:extLst>
          </p:cNvPr>
          <p:cNvSpPr>
            <a:spLocks noGrp="1"/>
          </p:cNvSpPr>
          <p:nvPr>
            <p:ph type="dt" sz="half" idx="11"/>
          </p:nvPr>
        </p:nvSpPr>
        <p:spPr>
          <a:xfrm>
            <a:off x="4684634" y="4431342"/>
            <a:ext cx="2800506" cy="215444"/>
          </a:xfrm>
          <a:prstGeom prst="rect">
            <a:avLst/>
          </a:prstGeom>
        </p:spPr>
        <p:txBody>
          <a:bodyPr/>
          <a:lstStyle>
            <a:lvl1pPr algn="ctr">
              <a:defRPr sz="1400">
                <a:solidFill>
                  <a:srgbClr val="171E45"/>
                </a:solidFill>
                <a:latin typeface="Arial Nova Light" panose="020B0304020202020204" pitchFamily="34" charset="0"/>
              </a:defRPr>
            </a:lvl1pPr>
          </a:lstStyle>
          <a:p>
            <a:endParaRPr lang="en-US" dirty="0"/>
          </a:p>
        </p:txBody>
      </p:sp>
      <p:sp>
        <p:nvSpPr>
          <p:cNvPr id="9" name="Text Placeholder 8">
            <a:extLst>
              <a:ext uri="{FF2B5EF4-FFF2-40B4-BE49-F238E27FC236}">
                <a16:creationId xmlns:a16="http://schemas.microsoft.com/office/drawing/2014/main" id="{AD4CE399-8D3F-4825-0D4A-E62C52D62DAB}"/>
              </a:ext>
            </a:extLst>
          </p:cNvPr>
          <p:cNvSpPr>
            <a:spLocks noGrp="1"/>
          </p:cNvSpPr>
          <p:nvPr>
            <p:ph type="body" sz="quarter" idx="12"/>
          </p:nvPr>
        </p:nvSpPr>
        <p:spPr>
          <a:xfrm>
            <a:off x="4369904" y="3927475"/>
            <a:ext cx="3457575" cy="288000"/>
          </a:xfrm>
          <a:prstGeom prst="rect">
            <a:avLst/>
          </a:prstGeom>
        </p:spPr>
        <p:txBody>
          <a:bodyPr/>
          <a:lstStyle>
            <a:lvl1pPr algn="ctr">
              <a:defRPr>
                <a:solidFill>
                  <a:srgbClr val="009FE3"/>
                </a:solidFill>
                <a:latin typeface="Arial Nova" panose="020B05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435990064"/>
      </p:ext>
    </p:extLst>
  </p:cSld>
  <p:clrMapOvr>
    <a:masterClrMapping/>
  </p:clrMapOvr>
  <p:extLst>
    <p:ext uri="{DCECCB84-F9BA-43D5-87BE-67443E8EF086}">
      <p15:sldGuideLst xmlns:p15="http://schemas.microsoft.com/office/powerpoint/2012/main">
        <p15:guide id="1" orient="horz" pos="247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in 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6627C-641F-41AC-AE23-09AABD504269}"/>
              </a:ext>
            </a:extLst>
          </p:cNvPr>
          <p:cNvSpPr>
            <a:spLocks noGrp="1"/>
          </p:cNvSpPr>
          <p:nvPr>
            <p:ph type="title"/>
          </p:nvPr>
        </p:nvSpPr>
        <p:spPr>
          <a:xfrm>
            <a:off x="4356887" y="3022541"/>
            <a:ext cx="3456000" cy="800219"/>
          </a:xfrm>
          <a:prstGeom prst="rect">
            <a:avLst/>
          </a:prstGeom>
        </p:spPr>
        <p:txBody>
          <a:bodyPr anchor="ctr" anchorCtr="1"/>
          <a:lstStyle>
            <a:lvl1pPr algn="ctr">
              <a:defRPr sz="2600">
                <a:solidFill>
                  <a:srgbClr val="171E45"/>
                </a:solidFill>
                <a:latin typeface="Times New Roman" panose="02020603050405020304" pitchFamily="18" charset="0"/>
                <a:cs typeface="Times New Roman" panose="02020603050405020304" pitchFamily="18" charset="0"/>
              </a:defRPr>
            </a:lvl1pPr>
          </a:lstStyle>
          <a:p>
            <a:r>
              <a:rPr lang="en-GB"/>
              <a:t>Click to edit Master title style</a:t>
            </a:r>
            <a:endParaRPr lang="en-GB" dirty="0"/>
          </a:p>
        </p:txBody>
      </p:sp>
      <p:sp>
        <p:nvSpPr>
          <p:cNvPr id="4" name="Text Placeholder 3">
            <a:extLst>
              <a:ext uri="{FF2B5EF4-FFF2-40B4-BE49-F238E27FC236}">
                <a16:creationId xmlns:a16="http://schemas.microsoft.com/office/drawing/2014/main" id="{E9DAFBEE-3522-1744-F525-4A924EED8E11}"/>
              </a:ext>
            </a:extLst>
          </p:cNvPr>
          <p:cNvSpPr>
            <a:spLocks noGrp="1"/>
          </p:cNvSpPr>
          <p:nvPr>
            <p:ph type="body" sz="quarter" idx="10"/>
          </p:nvPr>
        </p:nvSpPr>
        <p:spPr>
          <a:xfrm>
            <a:off x="4356100" y="3927475"/>
            <a:ext cx="3457575" cy="287338"/>
          </a:xfrm>
          <a:prstGeom prst="rect">
            <a:avLst/>
          </a:prstGeom>
        </p:spPr>
        <p:txBody>
          <a:bodyPr/>
          <a:lstStyle>
            <a:lvl1pPr>
              <a:defRPr lang="en-US" smtClean="0">
                <a:solidFill>
                  <a:srgbClr val="009FE3"/>
                </a:solidFill>
                <a:latin typeface="Arial Nova" panose="020B0504020202020204" pitchFamily="34" charset="0"/>
              </a:defRPr>
            </a:lvl1pPr>
            <a:lvl2pPr>
              <a:defRPr lang="en-US" smtClean="0"/>
            </a:lvl2pPr>
            <a:lvl3pPr>
              <a:defRPr lang="en-US" smtClean="0"/>
            </a:lvl3pPr>
            <a:lvl4pPr>
              <a:defRPr lang="en-US" smtClean="0"/>
            </a:lvl4pPr>
            <a:lvl5pPr>
              <a:defRPr lang="en-GB"/>
            </a:lvl5pPr>
          </a:lstStyle>
          <a:p>
            <a:pPr lvl="0" algn="ctr"/>
            <a:r>
              <a:rPr lang="en-GB"/>
              <a:t>Click to edit Master text styles</a:t>
            </a:r>
          </a:p>
        </p:txBody>
      </p:sp>
    </p:spTree>
    <p:extLst>
      <p:ext uri="{BB962C8B-B14F-4D97-AF65-F5344CB8AC3E}">
        <p14:creationId xmlns:p14="http://schemas.microsoft.com/office/powerpoint/2010/main" val="3722542263"/>
      </p:ext>
    </p:extLst>
  </p:cSld>
  <p:clrMapOvr>
    <a:masterClrMapping/>
  </p:clrMapOvr>
  <p:extLst>
    <p:ext uri="{DCECCB84-F9BA-43D5-87BE-67443E8EF086}">
      <p15:sldGuideLst xmlns:p15="http://schemas.microsoft.com/office/powerpoint/2012/main">
        <p15:guide id="1" pos="3833">
          <p15:clr>
            <a:srgbClr val="FBAE40"/>
          </p15:clr>
        </p15:guide>
        <p15:guide id="2" orient="horz" pos="247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Q_Address Slide">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9637C810-1C7E-4F6F-8ABE-6FA25FA2875E}"/>
              </a:ext>
            </a:extLst>
          </p:cNvPr>
          <p:cNvSpPr txBox="1"/>
          <p:nvPr userDrawn="1"/>
        </p:nvSpPr>
        <p:spPr>
          <a:xfrm>
            <a:off x="612280" y="5687166"/>
            <a:ext cx="11233247" cy="533924"/>
          </a:xfrm>
          <a:prstGeom prst="rect">
            <a:avLst/>
          </a:prstGeom>
        </p:spPr>
        <p:txBody>
          <a:bodyPr vert="horz" wrap="square" lIns="72000" tIns="35560" rIns="72000" bIns="3600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5" normalizeH="0" baseline="0" noProof="0" dirty="0">
                <a:ln>
                  <a:noFill/>
                </a:ln>
                <a:solidFill>
                  <a:srgbClr val="171E45"/>
                </a:solidFill>
                <a:effectLst/>
                <a:uLnTx/>
                <a:uFillTx/>
                <a:latin typeface="Arial Nova" panose="020B0504020202020204" pitchFamily="34" charset="0"/>
                <a:ea typeface="+mn-ea"/>
                <a:cs typeface="HelveticaNeueLT Std Lt"/>
              </a:rPr>
              <a:t>RBC Brewin Dolphin is a trading name of Brewin Dolphin Limited. Brewin Dolphin Limited is authorised and regulated by the Financial Conduct Authority (Financial Services Register reference number 124444) and regulated in Jersey by the Financial Services Commission. Registered Office; 12 Smithfield Street, London, EC1A 9BD. Registered in England and Wales company number: 2135876. </a:t>
            </a:r>
            <a:br>
              <a:rPr kumimoji="0" lang="en-GB" sz="1000" b="0" i="0" u="none" strike="noStrike" kern="1200" cap="none" spc="-5" normalizeH="0" baseline="0" noProof="0" dirty="0">
                <a:ln>
                  <a:noFill/>
                </a:ln>
                <a:solidFill>
                  <a:srgbClr val="171E45"/>
                </a:solidFill>
                <a:effectLst/>
                <a:uLnTx/>
                <a:uFillTx/>
                <a:latin typeface="Arial Nova" panose="020B0504020202020204" pitchFamily="34" charset="0"/>
                <a:ea typeface="+mn-ea"/>
                <a:cs typeface="HelveticaNeueLT Std Lt"/>
              </a:rPr>
            </a:br>
            <a:r>
              <a:rPr kumimoji="0" lang="en-GB" sz="1000" b="0" i="0" u="none" strike="noStrike" kern="1200" cap="none" spc="-5" normalizeH="0" baseline="0" noProof="0" dirty="0">
                <a:ln>
                  <a:noFill/>
                </a:ln>
                <a:solidFill>
                  <a:srgbClr val="171E45"/>
                </a:solidFill>
                <a:effectLst/>
                <a:uLnTx/>
                <a:uFillTx/>
                <a:latin typeface="Arial Nova" panose="020B0504020202020204" pitchFamily="34" charset="0"/>
                <a:ea typeface="+mn-ea"/>
                <a:cs typeface="HelveticaNeueLT Std Lt"/>
              </a:rPr>
              <a:t>VAT number: GB 690 8994 69</a:t>
            </a:r>
          </a:p>
        </p:txBody>
      </p:sp>
    </p:spTree>
    <p:extLst>
      <p:ext uri="{BB962C8B-B14F-4D97-AF65-F5344CB8AC3E}">
        <p14:creationId xmlns:p14="http://schemas.microsoft.com/office/powerpoint/2010/main" val="1449466941"/>
      </p:ext>
    </p:extLst>
  </p:cSld>
  <p:clrMapOvr>
    <a:masterClrMapping/>
  </p:clrMapOvr>
  <p:extLst>
    <p:ext uri="{DCECCB84-F9BA-43D5-87BE-67443E8EF086}">
      <p15:sldGuideLst xmlns:p15="http://schemas.microsoft.com/office/powerpoint/2012/main">
        <p15:guide id="1" orient="horz" pos="2156">
          <p15:clr>
            <a:srgbClr val="FBAE40"/>
          </p15:clr>
        </p15:guide>
        <p15:guide id="2" pos="383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only layout ">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7B50D92-FFAC-4933-8A75-F777C5669E6E}"/>
              </a:ext>
            </a:extLst>
          </p:cNvPr>
          <p:cNvSpPr>
            <a:spLocks noGrp="1"/>
          </p:cNvSpPr>
          <p:nvPr>
            <p:ph type="body" sz="quarter" idx="22" hasCustomPrompt="1"/>
          </p:nvPr>
        </p:nvSpPr>
        <p:spPr>
          <a:xfrm>
            <a:off x="648000" y="683999"/>
            <a:ext cx="10836000" cy="453600"/>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GB" dirty="0"/>
              <a:t>Slide headline (text-only layout)</a:t>
            </a:r>
          </a:p>
        </p:txBody>
      </p:sp>
      <p:sp>
        <p:nvSpPr>
          <p:cNvPr id="13" name="Text Placeholder 16">
            <a:extLst>
              <a:ext uri="{FF2B5EF4-FFF2-40B4-BE49-F238E27FC236}">
                <a16:creationId xmlns:a16="http://schemas.microsoft.com/office/drawing/2014/main" id="{6A59853A-85F3-4D60-87A2-53CA38BE1EA5}"/>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AEEF"/>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11" name="Text Placeholder 2">
            <a:extLst>
              <a:ext uri="{FF2B5EF4-FFF2-40B4-BE49-F238E27FC236}">
                <a16:creationId xmlns:a16="http://schemas.microsoft.com/office/drawing/2014/main" id="{FB7EF949-0074-4A3E-BB7A-FDC7D0508666}"/>
              </a:ext>
            </a:extLst>
          </p:cNvPr>
          <p:cNvSpPr>
            <a:spLocks noGrp="1"/>
          </p:cNvSpPr>
          <p:nvPr>
            <p:ph type="body" sz="quarter" idx="24" hasCustomPrompt="1"/>
          </p:nvPr>
        </p:nvSpPr>
        <p:spPr>
          <a:xfrm>
            <a:off x="1764407" y="1992186"/>
            <a:ext cx="9719593" cy="2743200"/>
          </a:xfrm>
          <a:prstGeom prst="rect">
            <a:avLst/>
          </a:prstGeom>
        </p:spPr>
        <p:txBody>
          <a:bodyPr/>
          <a:lstStyle>
            <a:lvl1pPr>
              <a:buFont typeface="Arial" panose="020B0604020202020204" pitchFamily="34" charset="0"/>
              <a:buNone/>
              <a:defRPr lang="en-US" sz="14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p>
        </p:txBody>
      </p:sp>
      <p:sp>
        <p:nvSpPr>
          <p:cNvPr id="5" name="Text Placeholder 2">
            <a:extLst>
              <a:ext uri="{FF2B5EF4-FFF2-40B4-BE49-F238E27FC236}">
                <a16:creationId xmlns:a16="http://schemas.microsoft.com/office/drawing/2014/main" id="{99371FAB-2420-4410-A398-1E285549210C}"/>
              </a:ext>
            </a:extLst>
          </p:cNvPr>
          <p:cNvSpPr>
            <a:spLocks noGrp="1"/>
          </p:cNvSpPr>
          <p:nvPr>
            <p:ph type="body" sz="quarter" idx="34" hasCustomPrompt="1"/>
          </p:nvPr>
        </p:nvSpPr>
        <p:spPr>
          <a:xfrm>
            <a:off x="648000" y="6175455"/>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lvl="0"/>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3112921402"/>
      </p:ext>
    </p:extLst>
  </p:cSld>
  <p:clrMapOvr>
    <a:masterClrMapping/>
  </p:clrMapOvr>
  <p:extLst>
    <p:ext uri="{DCECCB84-F9BA-43D5-87BE-67443E8EF086}">
      <p15:sldGuideLst xmlns:p15="http://schemas.microsoft.com/office/powerpoint/2012/main">
        <p15:guide id="1" orient="horz" pos="1249" userDrawn="1">
          <p15:clr>
            <a:srgbClr val="FBAE40"/>
          </p15:clr>
        </p15:guide>
        <p15:guide id="2" pos="7234" userDrawn="1">
          <p15:clr>
            <a:srgbClr val="FBAE40"/>
          </p15:clr>
        </p15:guide>
        <p15:guide id="3" pos="11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only (no subhead) layout ">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7B50D92-FFAC-4933-8A75-F777C5669E6E}"/>
              </a:ext>
            </a:extLst>
          </p:cNvPr>
          <p:cNvSpPr>
            <a:spLocks noGrp="1"/>
          </p:cNvSpPr>
          <p:nvPr>
            <p:ph type="body" sz="quarter" idx="22" hasCustomPrompt="1"/>
          </p:nvPr>
        </p:nvSpPr>
        <p:spPr>
          <a:xfrm>
            <a:off x="648000" y="683999"/>
            <a:ext cx="10836000" cy="453600"/>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GB" dirty="0"/>
              <a:t>Slide headline (no subheading | text-only layout)</a:t>
            </a:r>
          </a:p>
        </p:txBody>
      </p:sp>
      <p:sp>
        <p:nvSpPr>
          <p:cNvPr id="11" name="Text Placeholder 2">
            <a:extLst>
              <a:ext uri="{FF2B5EF4-FFF2-40B4-BE49-F238E27FC236}">
                <a16:creationId xmlns:a16="http://schemas.microsoft.com/office/drawing/2014/main" id="{FB7EF949-0074-4A3E-BB7A-FDC7D0508666}"/>
              </a:ext>
            </a:extLst>
          </p:cNvPr>
          <p:cNvSpPr>
            <a:spLocks noGrp="1"/>
          </p:cNvSpPr>
          <p:nvPr>
            <p:ph type="body" sz="quarter" idx="24" hasCustomPrompt="1"/>
          </p:nvPr>
        </p:nvSpPr>
        <p:spPr>
          <a:xfrm>
            <a:off x="1764407" y="1992186"/>
            <a:ext cx="9719593" cy="2743200"/>
          </a:xfrm>
          <a:prstGeom prst="rect">
            <a:avLst/>
          </a:prstGeom>
        </p:spPr>
        <p:txBody>
          <a:bodyPr/>
          <a:lstStyle>
            <a:lvl1pPr>
              <a:buFont typeface="Arial" panose="020B0604020202020204" pitchFamily="34" charset="0"/>
              <a:buNone/>
              <a:defRPr lang="en-US" sz="14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p>
        </p:txBody>
      </p:sp>
      <p:sp>
        <p:nvSpPr>
          <p:cNvPr id="5" name="Text Placeholder 2">
            <a:extLst>
              <a:ext uri="{FF2B5EF4-FFF2-40B4-BE49-F238E27FC236}">
                <a16:creationId xmlns:a16="http://schemas.microsoft.com/office/drawing/2014/main" id="{99371FAB-2420-4410-A398-1E285549210C}"/>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3369495016"/>
      </p:ext>
    </p:extLst>
  </p:cSld>
  <p:clrMapOvr>
    <a:masterClrMapping/>
  </p:clrMapOvr>
  <p:extLst>
    <p:ext uri="{DCECCB84-F9BA-43D5-87BE-67443E8EF086}">
      <p15:sldGuideLst xmlns:p15="http://schemas.microsoft.com/office/powerpoint/2012/main">
        <p15:guide id="1" orient="horz" pos="1249" userDrawn="1">
          <p15:clr>
            <a:srgbClr val="FBAE40"/>
          </p15:clr>
        </p15:guide>
        <p15:guide id="2" pos="7234" userDrawn="1">
          <p15:clr>
            <a:srgbClr val="FBAE40"/>
          </p15:clr>
        </p15:guide>
        <p15:guide id="3" pos="110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bullet-level text layou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7B50D92-FFAC-4933-8A75-F777C5669E6E}"/>
              </a:ext>
            </a:extLst>
          </p:cNvPr>
          <p:cNvSpPr>
            <a:spLocks noGrp="1"/>
          </p:cNvSpPr>
          <p:nvPr>
            <p:ph type="body" sz="quarter" idx="22" hasCustomPrompt="1"/>
          </p:nvPr>
        </p:nvSpPr>
        <p:spPr>
          <a:xfrm>
            <a:off x="648000" y="683999"/>
            <a:ext cx="10836000" cy="453600"/>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GB" dirty="0"/>
              <a:t>Slide headline (3 bullet-levels text layout)</a:t>
            </a:r>
          </a:p>
        </p:txBody>
      </p:sp>
      <p:sp>
        <p:nvSpPr>
          <p:cNvPr id="13" name="Text Placeholder 16">
            <a:extLst>
              <a:ext uri="{FF2B5EF4-FFF2-40B4-BE49-F238E27FC236}">
                <a16:creationId xmlns:a16="http://schemas.microsoft.com/office/drawing/2014/main" id="{6A59853A-85F3-4D60-87A2-53CA38BE1EA5}"/>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AEEF"/>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6" name="Content Placeholder 2">
            <a:extLst>
              <a:ext uri="{FF2B5EF4-FFF2-40B4-BE49-F238E27FC236}">
                <a16:creationId xmlns:a16="http://schemas.microsoft.com/office/drawing/2014/main" id="{6B262E60-3FC8-4C3E-A1E4-5BE543863CA2}"/>
              </a:ext>
            </a:extLst>
          </p:cNvPr>
          <p:cNvSpPr>
            <a:spLocks noGrp="1"/>
          </p:cNvSpPr>
          <p:nvPr>
            <p:ph sz="quarter" idx="35" hasCustomPrompt="1"/>
          </p:nvPr>
        </p:nvSpPr>
        <p:spPr>
          <a:xfrm>
            <a:off x="1763713" y="1992538"/>
            <a:ext cx="9720262" cy="3518344"/>
          </a:xfrm>
          <a:prstGeom prst="rect">
            <a:avLst/>
          </a:prstGeom>
        </p:spPr>
        <p:txBody>
          <a:bodyPr/>
          <a:lstStyle>
            <a:lvl1pPr marL="0" indent="-180000">
              <a:lnSpc>
                <a:spcPct val="100000"/>
              </a:lnSpc>
              <a:spcBef>
                <a:spcPts val="600"/>
              </a:spcBef>
              <a:buClr>
                <a:srgbClr val="009FE3"/>
              </a:buClr>
              <a:defRPr sz="1400">
                <a:latin typeface="Arial Nova Light" panose="020B0304020202020204" pitchFamily="34" charset="0"/>
              </a:defRPr>
            </a:lvl1pPr>
            <a:lvl2pPr marL="360000" indent="-180000">
              <a:lnSpc>
                <a:spcPct val="100000"/>
              </a:lnSpc>
              <a:spcBef>
                <a:spcPts val="600"/>
              </a:spcBef>
              <a:buClr>
                <a:srgbClr val="009FE3"/>
              </a:buClr>
              <a:buFont typeface="Arial Nova Light" panose="020B0304020202020204" pitchFamily="34" charset="0"/>
              <a:buChar char="–"/>
              <a:defRPr sz="1400">
                <a:latin typeface="Arial Nova Light" panose="020B0304020202020204" pitchFamily="34" charset="0"/>
              </a:defRPr>
            </a:lvl2pPr>
            <a:lvl3pPr marL="540000" indent="-180000">
              <a:lnSpc>
                <a:spcPct val="100000"/>
              </a:lnSpc>
              <a:spcBef>
                <a:spcPts val="600"/>
              </a:spcBef>
              <a:buClr>
                <a:srgbClr val="009FE3"/>
              </a:buClr>
              <a:buFont typeface="Wingdings" panose="05000000000000000000" pitchFamily="2" charset="2"/>
              <a:buChar char="§"/>
              <a:defRPr sz="1400">
                <a:latin typeface="Arial Nova Light" panose="020B0304020202020204" pitchFamily="34" charset="0"/>
              </a:defRPr>
            </a:lvl3pPr>
            <a:lvl4pPr marL="720000" indent="-180000">
              <a:lnSpc>
                <a:spcPct val="100000"/>
              </a:lnSpc>
              <a:spcBef>
                <a:spcPts val="600"/>
              </a:spcBef>
              <a:buClr>
                <a:srgbClr val="009FE3"/>
              </a:buClr>
              <a:buFont typeface="Wingdings 2" panose="05020102010507070707" pitchFamily="18" charset="2"/>
              <a:buChar char=""/>
              <a:defRPr sz="1400">
                <a:latin typeface="Arial Nova Light" panose="020B0304020202020204" pitchFamily="34" charset="0"/>
              </a:defRPr>
            </a:lvl4pPr>
            <a:lvl5pPr marL="900000" indent="-180000">
              <a:lnSpc>
                <a:spcPct val="100000"/>
              </a:lnSpc>
              <a:buClr>
                <a:srgbClr val="009FE3"/>
              </a:buClr>
              <a:defRPr sz="1400">
                <a:latin typeface="Arial Nova Light" panose="020B0304020202020204" pitchFamily="34" charset="0"/>
              </a:defRPr>
            </a:lvl5pPr>
          </a:lstStyle>
          <a:p>
            <a:pPr lvl="0"/>
            <a:r>
              <a:rPr lang="en-US" dirty="0"/>
              <a:t>Click to add text</a:t>
            </a:r>
          </a:p>
          <a:p>
            <a:pPr lvl="1"/>
            <a:r>
              <a:rPr lang="en-US" dirty="0"/>
              <a:t>Click to add text</a:t>
            </a:r>
          </a:p>
          <a:p>
            <a:pPr lvl="2"/>
            <a:r>
              <a:rPr lang="en-US" dirty="0"/>
              <a:t>Click to add text</a:t>
            </a:r>
          </a:p>
        </p:txBody>
      </p:sp>
      <p:sp>
        <p:nvSpPr>
          <p:cNvPr id="2" name="Text Placeholder 2">
            <a:extLst>
              <a:ext uri="{FF2B5EF4-FFF2-40B4-BE49-F238E27FC236}">
                <a16:creationId xmlns:a16="http://schemas.microsoft.com/office/drawing/2014/main" id="{DC15377A-D2E7-8713-4AB1-ECB3794D3623}"/>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1181161975"/>
      </p:ext>
    </p:extLst>
  </p:cSld>
  <p:clrMapOvr>
    <a:masterClrMapping/>
  </p:clrMapOvr>
  <p:extLst>
    <p:ext uri="{DCECCB84-F9BA-43D5-87BE-67443E8EF086}">
      <p15:sldGuideLst xmlns:p15="http://schemas.microsoft.com/office/powerpoint/2012/main">
        <p15:guide id="1" orient="horz" pos="1249" userDrawn="1">
          <p15:clr>
            <a:srgbClr val="FBAE40"/>
          </p15:clr>
        </p15:guide>
        <p15:guide id="2" pos="7234" userDrawn="1">
          <p15:clr>
            <a:srgbClr val="FBAE40"/>
          </p15:clr>
        </p15:guide>
        <p15:guide id="3" pos="110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bullet-text columns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8FB7C8D-5EFE-4DCC-9E37-8825F486E4F9}"/>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GB" dirty="0"/>
              <a:t>Slide headline (two columns with bullet-text layout)</a:t>
            </a:r>
          </a:p>
        </p:txBody>
      </p:sp>
      <p:sp>
        <p:nvSpPr>
          <p:cNvPr id="5" name="Text Placeholder 16">
            <a:extLst>
              <a:ext uri="{FF2B5EF4-FFF2-40B4-BE49-F238E27FC236}">
                <a16:creationId xmlns:a16="http://schemas.microsoft.com/office/drawing/2014/main" id="{6697F2B9-859C-4409-91D8-06FF70E3457B}"/>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3" name="Text Placeholder 2">
            <a:extLst>
              <a:ext uri="{FF2B5EF4-FFF2-40B4-BE49-F238E27FC236}">
                <a16:creationId xmlns:a16="http://schemas.microsoft.com/office/drawing/2014/main" id="{BA4600F6-CDC7-459E-B080-9915EAB74389}"/>
              </a:ext>
            </a:extLst>
          </p:cNvPr>
          <p:cNvSpPr>
            <a:spLocks noGrp="1"/>
          </p:cNvSpPr>
          <p:nvPr>
            <p:ph type="body" sz="quarter" idx="24" hasCustomPrompt="1"/>
          </p:nvPr>
        </p:nvSpPr>
        <p:spPr>
          <a:xfrm>
            <a:off x="1779434" y="1989284"/>
            <a:ext cx="4680000" cy="304800"/>
          </a:xfrm>
          <a:prstGeom prst="rect">
            <a:avLst/>
          </a:prstGeom>
        </p:spPr>
        <p:txBody>
          <a:bodyPr/>
          <a:lstStyle>
            <a:lvl1pPr marL="0" indent="0">
              <a:lnSpc>
                <a:spcPct val="100000"/>
              </a:lnSpc>
              <a:spcBef>
                <a:spcPts val="0"/>
              </a:spcBef>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endParaRPr lang="en-GB" dirty="0"/>
          </a:p>
        </p:txBody>
      </p:sp>
      <p:sp>
        <p:nvSpPr>
          <p:cNvPr id="7" name="Text Placeholder 6">
            <a:extLst>
              <a:ext uri="{FF2B5EF4-FFF2-40B4-BE49-F238E27FC236}">
                <a16:creationId xmlns:a16="http://schemas.microsoft.com/office/drawing/2014/main" id="{6B3E5648-E57C-4F72-8A35-105B38F57506}"/>
              </a:ext>
            </a:extLst>
          </p:cNvPr>
          <p:cNvSpPr>
            <a:spLocks noGrp="1"/>
          </p:cNvSpPr>
          <p:nvPr>
            <p:ph type="body" sz="quarter" idx="25" hasCustomPrompt="1"/>
          </p:nvPr>
        </p:nvSpPr>
        <p:spPr>
          <a:xfrm>
            <a:off x="1779434" y="2319557"/>
            <a:ext cx="4680000" cy="2435925"/>
          </a:xfrm>
          <a:prstGeom prst="rect">
            <a:avLst/>
          </a:prstGeom>
        </p:spPr>
        <p:txBody>
          <a:bodyPr/>
          <a:lstStyle>
            <a:lvl1pPr marL="180000" indent="-180000">
              <a:lnSpc>
                <a:spcPct val="100000"/>
              </a:lnSpc>
              <a:spcBef>
                <a:spcPts val="0"/>
              </a:spcBef>
              <a:spcAft>
                <a:spcPts val="600"/>
              </a:spcAft>
              <a:buClr>
                <a:srgbClr val="009FE3"/>
              </a:buClr>
              <a:buFont typeface="Arial Nova Light" panose="020B0304020202020204" pitchFamily="34" charset="0"/>
              <a:buChar char="•"/>
              <a:defRPr lang="en-GB" sz="14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10" name="Text Placeholder 2">
            <a:extLst>
              <a:ext uri="{FF2B5EF4-FFF2-40B4-BE49-F238E27FC236}">
                <a16:creationId xmlns:a16="http://schemas.microsoft.com/office/drawing/2014/main" id="{7CB903E7-884A-42AD-8597-558892F040C8}"/>
              </a:ext>
            </a:extLst>
          </p:cNvPr>
          <p:cNvSpPr>
            <a:spLocks noGrp="1"/>
          </p:cNvSpPr>
          <p:nvPr>
            <p:ph type="body" sz="quarter" idx="26" hasCustomPrompt="1"/>
          </p:nvPr>
        </p:nvSpPr>
        <p:spPr>
          <a:xfrm>
            <a:off x="6804000" y="1989284"/>
            <a:ext cx="4680000" cy="304800"/>
          </a:xfrm>
          <a:prstGeom prst="rect">
            <a:avLst/>
          </a:prstGeom>
        </p:spPr>
        <p:txBody>
          <a:bodyPr/>
          <a:lstStyle>
            <a:lvl1pPr marL="0" indent="0">
              <a:lnSpc>
                <a:spcPct val="100000"/>
              </a:lnSpc>
              <a:spcBef>
                <a:spcPts val="0"/>
              </a:spcBef>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p>
        </p:txBody>
      </p:sp>
      <p:sp>
        <p:nvSpPr>
          <p:cNvPr id="11" name="Text Placeholder 6">
            <a:extLst>
              <a:ext uri="{FF2B5EF4-FFF2-40B4-BE49-F238E27FC236}">
                <a16:creationId xmlns:a16="http://schemas.microsoft.com/office/drawing/2014/main" id="{8D1950BD-FA38-422E-8682-09EA545D7B16}"/>
              </a:ext>
            </a:extLst>
          </p:cNvPr>
          <p:cNvSpPr>
            <a:spLocks noGrp="1"/>
          </p:cNvSpPr>
          <p:nvPr>
            <p:ph type="body" sz="quarter" idx="27" hasCustomPrompt="1"/>
          </p:nvPr>
        </p:nvSpPr>
        <p:spPr>
          <a:xfrm>
            <a:off x="6804000" y="2319557"/>
            <a:ext cx="4680000" cy="2435925"/>
          </a:xfrm>
          <a:prstGeom prst="rect">
            <a:avLst/>
          </a:prstGeom>
        </p:spPr>
        <p:txBody>
          <a:bodyPr/>
          <a:lstStyle>
            <a:lvl1pPr marL="180000" indent="-180000">
              <a:lnSpc>
                <a:spcPct val="100000"/>
              </a:lnSpc>
              <a:spcBef>
                <a:spcPts val="0"/>
              </a:spcBef>
              <a:spcAft>
                <a:spcPts val="600"/>
              </a:spcAft>
              <a:buClr>
                <a:srgbClr val="009FE3"/>
              </a:buClr>
              <a:buFont typeface="Arial Nova Light" panose="020B0304020202020204" pitchFamily="34" charset="0"/>
              <a:buChar char="•"/>
              <a:defRPr lang="en-GB" sz="14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2" name="Text Placeholder 2">
            <a:extLst>
              <a:ext uri="{FF2B5EF4-FFF2-40B4-BE49-F238E27FC236}">
                <a16:creationId xmlns:a16="http://schemas.microsoft.com/office/drawing/2014/main" id="{ACD41121-8832-1771-2259-CA88FC00120C}"/>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373381326"/>
      </p:ext>
    </p:extLst>
  </p:cSld>
  <p:clrMapOvr>
    <a:masterClrMapping/>
  </p:clrMapOvr>
  <p:extLst>
    <p:ext uri="{DCECCB84-F9BA-43D5-87BE-67443E8EF086}">
      <p15:sldGuideLst xmlns:p15="http://schemas.microsoft.com/office/powerpoint/2012/main">
        <p15:guide id="1" orient="horz" pos="1249" userDrawn="1">
          <p15:clr>
            <a:srgbClr val="FBAE40"/>
          </p15:clr>
        </p15:guide>
        <p15:guide id="2" pos="1111" userDrawn="1">
          <p15:clr>
            <a:srgbClr val="FBAE40"/>
          </p15:clr>
        </p15:guide>
        <p15:guide id="3" pos="723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text columns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8FB7C8D-5EFE-4DCC-9E37-8825F486E4F9}"/>
              </a:ext>
            </a:extLst>
          </p:cNvPr>
          <p:cNvSpPr>
            <a:spLocks noGrp="1"/>
          </p:cNvSpPr>
          <p:nvPr>
            <p:ph type="body" sz="quarter" idx="22" hasCustomPrompt="1"/>
          </p:nvPr>
        </p:nvSpPr>
        <p:spPr>
          <a:xfrm>
            <a:off x="648000" y="684000"/>
            <a:ext cx="10836000" cy="454025"/>
          </a:xfrm>
          <a:prstGeom prst="rect">
            <a:avLst/>
          </a:prstGeom>
        </p:spPr>
        <p:txBody>
          <a:bodyPr/>
          <a:lstStyle>
            <a:lvl1pPr marL="0" indent="0">
              <a:lnSpc>
                <a:spcPct val="100000"/>
              </a:lnSpc>
              <a:spcBef>
                <a:spcPts val="0"/>
              </a:spcBef>
              <a:buNone/>
              <a:defRPr sz="2600">
                <a:solidFill>
                  <a:srgbClr val="171E45"/>
                </a:solidFill>
                <a:latin typeface="Times New Roman" panose="02020603050405020304" pitchFamily="18" charset="0"/>
                <a:cs typeface="Times New Roman" panose="02020603050405020304" pitchFamily="18" charset="0"/>
              </a:defRPr>
            </a:lvl1pPr>
            <a:lvl2pPr>
              <a:buNone/>
              <a:defRPr>
                <a:latin typeface="Times New Roman" panose="02020603050405020304" pitchFamily="18" charset="0"/>
                <a:cs typeface="Times New Roman" panose="02020603050405020304" pitchFamily="18" charset="0"/>
              </a:defRPr>
            </a:lvl2pPr>
            <a:lvl3pPr>
              <a:buNone/>
              <a:defRPr>
                <a:latin typeface="Times New Roman" panose="02020603050405020304" pitchFamily="18" charset="0"/>
                <a:cs typeface="Times New Roman" panose="02020603050405020304" pitchFamily="18" charset="0"/>
              </a:defRPr>
            </a:lvl3pPr>
            <a:lvl4pPr>
              <a:buNone/>
              <a:defRPr>
                <a:latin typeface="Times New Roman" panose="02020603050405020304" pitchFamily="18" charset="0"/>
                <a:cs typeface="Times New Roman" panose="02020603050405020304" pitchFamily="18" charset="0"/>
              </a:defRPr>
            </a:lvl4pPr>
            <a:lvl5pPr>
              <a:buNone/>
              <a:defRPr>
                <a:latin typeface="Times New Roman" panose="02020603050405020304" pitchFamily="18" charset="0"/>
                <a:cs typeface="Times New Roman" panose="02020603050405020304" pitchFamily="18" charset="0"/>
              </a:defRPr>
            </a:lvl5pPr>
          </a:lstStyle>
          <a:p>
            <a:pPr lvl="0"/>
            <a:r>
              <a:rPr lang="en-GB" dirty="0"/>
              <a:t>Slide headline (two text columns)</a:t>
            </a:r>
          </a:p>
        </p:txBody>
      </p:sp>
      <p:sp>
        <p:nvSpPr>
          <p:cNvPr id="5" name="Text Placeholder 16">
            <a:extLst>
              <a:ext uri="{FF2B5EF4-FFF2-40B4-BE49-F238E27FC236}">
                <a16:creationId xmlns:a16="http://schemas.microsoft.com/office/drawing/2014/main" id="{6697F2B9-859C-4409-91D8-06FF70E3457B}"/>
              </a:ext>
            </a:extLst>
          </p:cNvPr>
          <p:cNvSpPr>
            <a:spLocks noGrp="1"/>
          </p:cNvSpPr>
          <p:nvPr>
            <p:ph type="body" sz="quarter" idx="23" hasCustomPrompt="1"/>
          </p:nvPr>
        </p:nvSpPr>
        <p:spPr>
          <a:xfrm>
            <a:off x="648000" y="1224000"/>
            <a:ext cx="10836000" cy="454025"/>
          </a:xfrm>
          <a:prstGeom prst="rect">
            <a:avLst/>
          </a:prstGeom>
        </p:spPr>
        <p:txBody>
          <a:bodyPr/>
          <a:lstStyle>
            <a:lvl1pPr marL="0" indent="0">
              <a:lnSpc>
                <a:spcPct val="100000"/>
              </a:lnSpc>
              <a:spcBef>
                <a:spcPts val="0"/>
              </a:spcBef>
              <a:buNone/>
              <a:defRPr sz="2000">
                <a:solidFill>
                  <a:srgbClr val="009FE3"/>
                </a:solidFill>
                <a:latin typeface="Times New Roman" panose="02020603050405020304" pitchFamily="18" charset="0"/>
                <a:cs typeface="Times New Roman" panose="02020603050405020304" pitchFamily="18" charset="0"/>
              </a:defRPr>
            </a:lvl1pPr>
            <a:lvl2pPr>
              <a:buNone/>
              <a:defRPr sz="2000">
                <a:latin typeface="Times New Roman" panose="02020603050405020304" pitchFamily="18" charset="0"/>
                <a:cs typeface="Times New Roman" panose="02020603050405020304" pitchFamily="18" charset="0"/>
              </a:defRPr>
            </a:lvl2pPr>
            <a:lvl3pPr>
              <a:buNone/>
              <a:defRPr sz="2000">
                <a:latin typeface="Times New Roman" panose="02020603050405020304" pitchFamily="18" charset="0"/>
                <a:cs typeface="Times New Roman" panose="02020603050405020304" pitchFamily="18" charset="0"/>
              </a:defRPr>
            </a:lvl3pPr>
            <a:lvl4pPr>
              <a:buNone/>
              <a:defRPr sz="2000">
                <a:latin typeface="Times New Roman" panose="02020603050405020304" pitchFamily="18" charset="0"/>
                <a:cs typeface="Times New Roman" panose="02020603050405020304" pitchFamily="18" charset="0"/>
              </a:defRPr>
            </a:lvl4pPr>
            <a:lvl5pPr>
              <a:buNone/>
              <a:defRPr sz="2000">
                <a:latin typeface="Times New Roman" panose="02020603050405020304" pitchFamily="18" charset="0"/>
                <a:cs typeface="Times New Roman" panose="02020603050405020304" pitchFamily="18" charset="0"/>
              </a:defRPr>
            </a:lvl5pPr>
          </a:lstStyle>
          <a:p>
            <a:pPr lvl="0"/>
            <a:r>
              <a:rPr lang="en-US" dirty="0"/>
              <a:t>Sub heading</a:t>
            </a:r>
            <a:endParaRPr lang="en-GB" dirty="0"/>
          </a:p>
        </p:txBody>
      </p:sp>
      <p:sp>
        <p:nvSpPr>
          <p:cNvPr id="3" name="Text Placeholder 2">
            <a:extLst>
              <a:ext uri="{FF2B5EF4-FFF2-40B4-BE49-F238E27FC236}">
                <a16:creationId xmlns:a16="http://schemas.microsoft.com/office/drawing/2014/main" id="{BA4600F6-CDC7-459E-B080-9915EAB74389}"/>
              </a:ext>
            </a:extLst>
          </p:cNvPr>
          <p:cNvSpPr>
            <a:spLocks noGrp="1"/>
          </p:cNvSpPr>
          <p:nvPr>
            <p:ph type="body" sz="quarter" idx="24" hasCustomPrompt="1"/>
          </p:nvPr>
        </p:nvSpPr>
        <p:spPr>
          <a:xfrm>
            <a:off x="1779434" y="1989284"/>
            <a:ext cx="4680000" cy="304800"/>
          </a:xfrm>
          <a:prstGeom prst="rect">
            <a:avLst/>
          </a:prstGeom>
        </p:spPr>
        <p:txBody>
          <a:bodyPr/>
          <a:lstStyle>
            <a:lvl1pPr marL="0" indent="0">
              <a:lnSpc>
                <a:spcPct val="100000"/>
              </a:lnSpc>
              <a:spcBef>
                <a:spcPts val="0"/>
              </a:spcBef>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endParaRPr lang="en-GB" dirty="0"/>
          </a:p>
        </p:txBody>
      </p:sp>
      <p:sp>
        <p:nvSpPr>
          <p:cNvPr id="7" name="Text Placeholder 6">
            <a:extLst>
              <a:ext uri="{FF2B5EF4-FFF2-40B4-BE49-F238E27FC236}">
                <a16:creationId xmlns:a16="http://schemas.microsoft.com/office/drawing/2014/main" id="{6B3E5648-E57C-4F72-8A35-105B38F57506}"/>
              </a:ext>
            </a:extLst>
          </p:cNvPr>
          <p:cNvSpPr>
            <a:spLocks noGrp="1"/>
          </p:cNvSpPr>
          <p:nvPr>
            <p:ph type="body" sz="quarter" idx="25" hasCustomPrompt="1"/>
          </p:nvPr>
        </p:nvSpPr>
        <p:spPr>
          <a:xfrm>
            <a:off x="1779434" y="2319557"/>
            <a:ext cx="4680000" cy="2435925"/>
          </a:xfrm>
          <a:prstGeom prst="rect">
            <a:avLst/>
          </a:prstGeom>
        </p:spPr>
        <p:txBody>
          <a:bodyPr/>
          <a:lstStyle>
            <a:lvl1pPr marL="0" indent="0">
              <a:lnSpc>
                <a:spcPct val="100000"/>
              </a:lnSpc>
              <a:spcBef>
                <a:spcPts val="0"/>
              </a:spcBef>
              <a:spcAft>
                <a:spcPts val="600"/>
              </a:spcAft>
              <a:buNone/>
              <a:defRPr lang="en-GB" sz="14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10" name="Text Placeholder 2">
            <a:extLst>
              <a:ext uri="{FF2B5EF4-FFF2-40B4-BE49-F238E27FC236}">
                <a16:creationId xmlns:a16="http://schemas.microsoft.com/office/drawing/2014/main" id="{7CB903E7-884A-42AD-8597-558892F040C8}"/>
              </a:ext>
            </a:extLst>
          </p:cNvPr>
          <p:cNvSpPr>
            <a:spLocks noGrp="1"/>
          </p:cNvSpPr>
          <p:nvPr>
            <p:ph type="body" sz="quarter" idx="26" hasCustomPrompt="1"/>
          </p:nvPr>
        </p:nvSpPr>
        <p:spPr>
          <a:xfrm>
            <a:off x="6804000" y="1989284"/>
            <a:ext cx="4680000" cy="304800"/>
          </a:xfrm>
          <a:prstGeom prst="rect">
            <a:avLst/>
          </a:prstGeom>
        </p:spPr>
        <p:txBody>
          <a:bodyPr/>
          <a:lstStyle>
            <a:lvl1pPr marL="0" indent="0">
              <a:lnSpc>
                <a:spcPct val="100000"/>
              </a:lnSpc>
              <a:spcBef>
                <a:spcPts val="0"/>
              </a:spcBef>
              <a:buNone/>
              <a:defRPr lang="en-GB" sz="1400" b="0" kern="1200" dirty="0" smtClean="0">
                <a:solidFill>
                  <a:srgbClr val="009FE3"/>
                </a:solidFill>
                <a:latin typeface="Arial Nova" panose="020B0504020202020204" pitchFamily="34" charset="0"/>
                <a:ea typeface="+mn-ea"/>
                <a:cs typeface="Arial Nova" panose="020B0504020202020204" pitchFamily="34" charset="0"/>
              </a:defRPr>
            </a:lvl1pPr>
          </a:lstStyle>
          <a:p>
            <a:pPr lvl="0"/>
            <a:r>
              <a:rPr lang="en-US" dirty="0"/>
              <a:t>Column headline</a:t>
            </a:r>
            <a:endParaRPr lang="en-GB" dirty="0"/>
          </a:p>
        </p:txBody>
      </p:sp>
      <p:sp>
        <p:nvSpPr>
          <p:cNvPr id="11" name="Text Placeholder 6">
            <a:extLst>
              <a:ext uri="{FF2B5EF4-FFF2-40B4-BE49-F238E27FC236}">
                <a16:creationId xmlns:a16="http://schemas.microsoft.com/office/drawing/2014/main" id="{8D1950BD-FA38-422E-8682-09EA545D7B16}"/>
              </a:ext>
            </a:extLst>
          </p:cNvPr>
          <p:cNvSpPr>
            <a:spLocks noGrp="1"/>
          </p:cNvSpPr>
          <p:nvPr>
            <p:ph type="body" sz="quarter" idx="27" hasCustomPrompt="1"/>
          </p:nvPr>
        </p:nvSpPr>
        <p:spPr>
          <a:xfrm>
            <a:off x="6804000" y="2319557"/>
            <a:ext cx="4680000" cy="2435925"/>
          </a:xfrm>
          <a:prstGeom prst="rect">
            <a:avLst/>
          </a:prstGeom>
        </p:spPr>
        <p:txBody>
          <a:bodyPr/>
          <a:lstStyle>
            <a:lvl1pPr marL="0" indent="0">
              <a:lnSpc>
                <a:spcPct val="100000"/>
              </a:lnSpc>
              <a:spcBef>
                <a:spcPts val="0"/>
              </a:spcBef>
              <a:spcAft>
                <a:spcPts val="600"/>
              </a:spcAft>
              <a:buNone/>
              <a:defRPr lang="en-GB" sz="1400" b="0" kern="1200" dirty="0" smtClean="0">
                <a:solidFill>
                  <a:srgbClr val="171E45"/>
                </a:solidFill>
                <a:latin typeface="Arial Nova Light" panose="020B0304020202020204" pitchFamily="34" charset="0"/>
                <a:ea typeface="+mn-ea"/>
                <a:cs typeface="Arial Nova Light" panose="020B0304020202020204" pitchFamily="34" charset="0"/>
              </a:defRPr>
            </a:lvl1pPr>
          </a:lstStyle>
          <a:p>
            <a:pPr lvl="0"/>
            <a:r>
              <a:rPr lang="en-US" dirty="0"/>
              <a:t>Click to add text</a:t>
            </a:r>
            <a:endParaRPr lang="en-GB" dirty="0"/>
          </a:p>
        </p:txBody>
      </p:sp>
      <p:sp>
        <p:nvSpPr>
          <p:cNvPr id="2" name="Text Placeholder 2">
            <a:extLst>
              <a:ext uri="{FF2B5EF4-FFF2-40B4-BE49-F238E27FC236}">
                <a16:creationId xmlns:a16="http://schemas.microsoft.com/office/drawing/2014/main" id="{B1F954F6-4BBE-28BF-DC74-506791AF843F}"/>
              </a:ext>
            </a:extLst>
          </p:cNvPr>
          <p:cNvSpPr>
            <a:spLocks noGrp="1"/>
          </p:cNvSpPr>
          <p:nvPr>
            <p:ph type="body" sz="quarter" idx="34" hasCustomPrompt="1"/>
          </p:nvPr>
        </p:nvSpPr>
        <p:spPr>
          <a:xfrm>
            <a:off x="648000" y="6174000"/>
            <a:ext cx="10836000" cy="252000"/>
          </a:xfrm>
          <a:prstGeom prst="rect">
            <a:avLst/>
          </a:prstGeom>
        </p:spPr>
        <p:txBody>
          <a:bodyPr anchor="b" anchorCtr="0"/>
          <a:lstStyle>
            <a:lvl1pPr marL="0" indent="0">
              <a:lnSpc>
                <a:spcPct val="100000"/>
              </a:lnSpc>
              <a:spcBef>
                <a:spcPts val="0"/>
              </a:spcBef>
              <a:buNone/>
              <a:defRPr sz="1400">
                <a:solidFill>
                  <a:srgbClr val="171E45"/>
                </a:solidFill>
                <a:latin typeface="Arial Nova Light" panose="020B03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Disclaimers to go here, if required.  Please see the first slide in this deck for guidance on Financial Promotions procedures.</a:t>
            </a:r>
          </a:p>
        </p:txBody>
      </p:sp>
    </p:spTree>
    <p:extLst>
      <p:ext uri="{BB962C8B-B14F-4D97-AF65-F5344CB8AC3E}">
        <p14:creationId xmlns:p14="http://schemas.microsoft.com/office/powerpoint/2010/main" val="2347345082"/>
      </p:ext>
    </p:extLst>
  </p:cSld>
  <p:clrMapOvr>
    <a:masterClrMapping/>
  </p:clrMapOvr>
  <p:extLst>
    <p:ext uri="{DCECCB84-F9BA-43D5-87BE-67443E8EF086}">
      <p15:sldGuideLst xmlns:p15="http://schemas.microsoft.com/office/powerpoint/2012/main">
        <p15:guide id="1" orient="horz" pos="1249" userDrawn="1">
          <p15:clr>
            <a:srgbClr val="FBAE40"/>
          </p15:clr>
        </p15:guide>
        <p15:guide id="2" pos="1111" userDrawn="1">
          <p15:clr>
            <a:srgbClr val="FBAE40"/>
          </p15:clr>
        </p15:guide>
        <p15:guide id="3" pos="723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5EC83976-7D68-D4B8-A15F-2BF01F4688F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84787" y="542330"/>
            <a:ext cx="1800200" cy="849469"/>
          </a:xfrm>
          <a:prstGeom prst="rect">
            <a:avLst/>
          </a:prstGeom>
        </p:spPr>
      </p:pic>
    </p:spTree>
    <p:extLst>
      <p:ext uri="{BB962C8B-B14F-4D97-AF65-F5344CB8AC3E}">
        <p14:creationId xmlns:p14="http://schemas.microsoft.com/office/powerpoint/2010/main" val="193560226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8" r:id="rId3"/>
  </p:sldLayoutIdLst>
  <p:hf sldNum="0" hdr="0" ftr="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6331" eaLnBrk="1" hangingPunct="1">
        <a:defRPr>
          <a:latin typeface="+mn-lt"/>
          <a:ea typeface="+mn-ea"/>
          <a:cs typeface="+mn-cs"/>
        </a:defRPr>
      </a:lvl2pPr>
      <a:lvl3pPr marL="912663" eaLnBrk="1" hangingPunct="1">
        <a:defRPr>
          <a:latin typeface="+mn-lt"/>
          <a:ea typeface="+mn-ea"/>
          <a:cs typeface="+mn-cs"/>
        </a:defRPr>
      </a:lvl3pPr>
      <a:lvl4pPr marL="1368994" eaLnBrk="1" hangingPunct="1">
        <a:defRPr>
          <a:latin typeface="+mn-lt"/>
          <a:ea typeface="+mn-ea"/>
          <a:cs typeface="+mn-cs"/>
        </a:defRPr>
      </a:lvl4pPr>
      <a:lvl5pPr marL="1825325" eaLnBrk="1" hangingPunct="1">
        <a:defRPr>
          <a:latin typeface="+mn-lt"/>
          <a:ea typeface="+mn-ea"/>
          <a:cs typeface="+mn-cs"/>
        </a:defRPr>
      </a:lvl5pPr>
      <a:lvl6pPr marL="2281657" eaLnBrk="1" hangingPunct="1">
        <a:defRPr>
          <a:latin typeface="+mn-lt"/>
          <a:ea typeface="+mn-ea"/>
          <a:cs typeface="+mn-cs"/>
        </a:defRPr>
      </a:lvl6pPr>
      <a:lvl7pPr marL="2737988" eaLnBrk="1" hangingPunct="1">
        <a:defRPr>
          <a:latin typeface="+mn-lt"/>
          <a:ea typeface="+mn-ea"/>
          <a:cs typeface="+mn-cs"/>
        </a:defRPr>
      </a:lvl7pPr>
      <a:lvl8pPr marL="3194319" eaLnBrk="1" hangingPunct="1">
        <a:defRPr>
          <a:latin typeface="+mn-lt"/>
          <a:ea typeface="+mn-ea"/>
          <a:cs typeface="+mn-cs"/>
        </a:defRPr>
      </a:lvl8pPr>
      <a:lvl9pPr marL="3650651" eaLnBrk="1" hangingPunct="1">
        <a:defRPr>
          <a:latin typeface="+mn-lt"/>
          <a:ea typeface="+mn-ea"/>
          <a:cs typeface="+mn-cs"/>
        </a:defRPr>
      </a:lvl9pPr>
    </p:bodyStyle>
    <p:otherStyle>
      <a:lvl1pPr marL="0" eaLnBrk="1" hangingPunct="1">
        <a:defRPr>
          <a:latin typeface="+mn-lt"/>
          <a:ea typeface="+mn-ea"/>
          <a:cs typeface="+mn-cs"/>
        </a:defRPr>
      </a:lvl1pPr>
      <a:lvl2pPr marL="456331" eaLnBrk="1" hangingPunct="1">
        <a:defRPr>
          <a:latin typeface="+mn-lt"/>
          <a:ea typeface="+mn-ea"/>
          <a:cs typeface="+mn-cs"/>
        </a:defRPr>
      </a:lvl2pPr>
      <a:lvl3pPr marL="912663" eaLnBrk="1" hangingPunct="1">
        <a:defRPr>
          <a:latin typeface="+mn-lt"/>
          <a:ea typeface="+mn-ea"/>
          <a:cs typeface="+mn-cs"/>
        </a:defRPr>
      </a:lvl3pPr>
      <a:lvl4pPr marL="1368994" eaLnBrk="1" hangingPunct="1">
        <a:defRPr>
          <a:latin typeface="+mn-lt"/>
          <a:ea typeface="+mn-ea"/>
          <a:cs typeface="+mn-cs"/>
        </a:defRPr>
      </a:lvl4pPr>
      <a:lvl5pPr marL="1825325" eaLnBrk="1" hangingPunct="1">
        <a:defRPr>
          <a:latin typeface="+mn-lt"/>
          <a:ea typeface="+mn-ea"/>
          <a:cs typeface="+mn-cs"/>
        </a:defRPr>
      </a:lvl5pPr>
      <a:lvl6pPr marL="2281657" eaLnBrk="1" hangingPunct="1">
        <a:defRPr>
          <a:latin typeface="+mn-lt"/>
          <a:ea typeface="+mn-ea"/>
          <a:cs typeface="+mn-cs"/>
        </a:defRPr>
      </a:lvl6pPr>
      <a:lvl7pPr marL="2737988" eaLnBrk="1" hangingPunct="1">
        <a:defRPr>
          <a:latin typeface="+mn-lt"/>
          <a:ea typeface="+mn-ea"/>
          <a:cs typeface="+mn-cs"/>
        </a:defRPr>
      </a:lvl7pPr>
      <a:lvl8pPr marL="3194319" eaLnBrk="1" hangingPunct="1">
        <a:defRPr>
          <a:latin typeface="+mn-lt"/>
          <a:ea typeface="+mn-ea"/>
          <a:cs typeface="+mn-cs"/>
        </a:defRPr>
      </a:lvl8pPr>
      <a:lvl9pPr marL="3650651"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F07C2C6F-04BD-47CF-9E6D-85354065E32F}"/>
              </a:ext>
            </a:extLst>
          </p:cNvPr>
          <p:cNvSpPr/>
          <p:nvPr userDrawn="1"/>
        </p:nvSpPr>
        <p:spPr>
          <a:xfrm>
            <a:off x="674688" y="1136649"/>
            <a:ext cx="10836000" cy="132087"/>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0" name="object 5">
            <a:extLst>
              <a:ext uri="{FF2B5EF4-FFF2-40B4-BE49-F238E27FC236}">
                <a16:creationId xmlns:a16="http://schemas.microsoft.com/office/drawing/2014/main" id="{6B3ADC50-267D-49B4-B539-9627E4482876}"/>
              </a:ext>
            </a:extLst>
          </p:cNvPr>
          <p:cNvSpPr/>
          <p:nvPr userDrawn="1"/>
        </p:nvSpPr>
        <p:spPr>
          <a:xfrm flipV="1">
            <a:off x="681765" y="6320516"/>
            <a:ext cx="10836000" cy="104654"/>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1" name="object 9">
            <a:extLst>
              <a:ext uri="{FF2B5EF4-FFF2-40B4-BE49-F238E27FC236}">
                <a16:creationId xmlns:a16="http://schemas.microsoft.com/office/drawing/2014/main" id="{24859716-A6F7-478F-B27A-5133C3F74B0F}"/>
              </a:ext>
            </a:extLst>
          </p:cNvPr>
          <p:cNvSpPr txBox="1">
            <a:spLocks/>
          </p:cNvSpPr>
          <p:nvPr userDrawn="1"/>
        </p:nvSpPr>
        <p:spPr>
          <a:xfrm>
            <a:off x="681764" y="6448659"/>
            <a:ext cx="2880000" cy="132087"/>
          </a:xfrm>
          <a:prstGeom prst="rect">
            <a:avLst/>
          </a:prstGeom>
        </p:spPr>
        <p:txBody>
          <a:bodyPr vert="horz" wrap="square" lIns="0" tIns="8890" rIns="0" bIns="0" rtlCol="0">
            <a:spAutoFit/>
          </a:bodyPr>
          <a:lstStyle>
            <a:defPPr>
              <a:defRPr lang="en-US"/>
            </a:defPPr>
            <a:lvl1pPr marL="0" algn="l" defTabSz="914400" rtl="0" eaLnBrk="1" latinLnBrk="0" hangingPunct="1">
              <a:defRPr sz="800" b="0" i="0" kern="1200">
                <a:solidFill>
                  <a:srgbClr val="051947"/>
                </a:solidFill>
                <a:latin typeface="HelveticaNeueLT Std Lt"/>
                <a:ea typeface="+mn-ea"/>
                <a:cs typeface="HelveticaNeueLT Std 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marR="0" lvl="0" indent="0" algn="l" defTabSz="914400" rtl="0" eaLnBrk="1" fontAlgn="auto" latinLnBrk="0" hangingPunct="1">
              <a:lnSpc>
                <a:spcPct val="100000"/>
              </a:lnSpc>
              <a:spcBef>
                <a:spcPts val="70"/>
              </a:spcBef>
              <a:spcAft>
                <a:spcPts val="0"/>
              </a:spcAft>
              <a:buClrTx/>
              <a:buSzTx/>
              <a:buFontTx/>
              <a:buNone/>
              <a:tabLst/>
              <a:defRPr/>
            </a:pPr>
            <a:fld id="{81D60167-4931-47E6-BA6A-407CBD079E47}" type="slidenum">
              <a:rPr kumimoji="0" lang="en-GB" sz="800" b="0" i="0" u="none" strike="noStrike" kern="1200" cap="none" spc="0" normalizeH="0" baseline="0" noProof="0" smtClean="0">
                <a:ln>
                  <a:noFill/>
                </a:ln>
                <a:solidFill>
                  <a:srgbClr val="009FE3"/>
                </a:solidFill>
                <a:effectLst/>
                <a:uLnTx/>
                <a:uFillTx/>
                <a:latin typeface="Arial Nova Light" panose="020B0304020202020204" pitchFamily="34" charset="0"/>
                <a:ea typeface="+mn-ea"/>
                <a:cs typeface="Arial"/>
              </a:rPr>
              <a:pPr marL="38100" marR="0" lvl="0" indent="0" algn="l" defTabSz="914400" rtl="0" eaLnBrk="1" fontAlgn="auto" latinLnBrk="0" hangingPunct="1">
                <a:lnSpc>
                  <a:spcPct val="100000"/>
                </a:lnSpc>
                <a:spcBef>
                  <a:spcPts val="70"/>
                </a:spcBef>
                <a:spcAft>
                  <a:spcPts val="0"/>
                </a:spcAft>
                <a:buClrTx/>
                <a:buSzTx/>
                <a:buFontTx/>
                <a:buNone/>
                <a:tabLst/>
                <a:defRPr/>
              </a:pPr>
              <a:t>‹#›</a:t>
            </a:fld>
            <a:r>
              <a:rPr kumimoji="0" lang="en-GB" sz="800" b="0" i="0" u="none" strike="noStrike" kern="1200" cap="none" spc="0" normalizeH="0" baseline="0" noProof="0" dirty="0">
                <a:ln>
                  <a:noFill/>
                </a:ln>
                <a:solidFill>
                  <a:srgbClr val="009FE3"/>
                </a:solidFill>
                <a:effectLst/>
                <a:uLnTx/>
                <a:uFillTx/>
                <a:latin typeface="Arial Nova Light" panose="020B0304020202020204" pitchFamily="34" charset="0"/>
                <a:ea typeface="+mn-ea"/>
                <a:cs typeface="Arial"/>
              </a:rPr>
              <a:t> </a:t>
            </a:r>
            <a:r>
              <a:rPr kumimoji="0" lang="en-GB" sz="800" b="0" i="0" u="none" strike="noStrike" kern="1200" cap="none" spc="-5" normalizeH="0" baseline="0" noProof="0" dirty="0">
                <a:ln>
                  <a:noFill/>
                </a:ln>
                <a:solidFill>
                  <a:srgbClr val="171E45"/>
                </a:solidFill>
                <a:effectLst/>
                <a:uLnTx/>
                <a:uFillTx/>
                <a:latin typeface="Arial Nova Light" panose="020B0304020202020204" pitchFamily="34" charset="0"/>
                <a:ea typeface="+mn-ea"/>
                <a:cs typeface="Arial"/>
              </a:rPr>
              <a:t>RBC B</a:t>
            </a:r>
            <a:r>
              <a:rPr kumimoji="0" lang="en-GB" sz="800" b="0" i="0" u="none" strike="noStrike" kern="1200" cap="none" spc="-5" normalizeH="0" baseline="0" noProof="0" dirty="0">
                <a:ln>
                  <a:noFill/>
                </a:ln>
                <a:solidFill>
                  <a:srgbClr val="171E45"/>
                </a:solidFill>
                <a:effectLst/>
                <a:uLnTx/>
                <a:uFillTx/>
                <a:latin typeface="Arial Nova Light" panose="020B0304020202020204" pitchFamily="34" charset="0"/>
                <a:ea typeface="+mn-ea"/>
              </a:rPr>
              <a:t>rewin</a:t>
            </a:r>
            <a:r>
              <a:rPr kumimoji="0" lang="en-GB" sz="800" b="0" i="0" u="none" strike="noStrike" kern="1200" cap="none" spc="-55" normalizeH="0" baseline="0" noProof="0" dirty="0">
                <a:ln>
                  <a:noFill/>
                </a:ln>
                <a:solidFill>
                  <a:srgbClr val="171E45"/>
                </a:solidFill>
                <a:effectLst/>
                <a:uLnTx/>
                <a:uFillTx/>
                <a:latin typeface="Arial Nova Light" panose="020B0304020202020204" pitchFamily="34" charset="0"/>
                <a:ea typeface="+mn-ea"/>
              </a:rPr>
              <a:t> </a:t>
            </a:r>
            <a:r>
              <a:rPr kumimoji="0" lang="en-GB" sz="800" b="0" i="0" u="none" strike="noStrike" kern="1200" cap="none" spc="0" normalizeH="0" baseline="0" noProof="0" dirty="0">
                <a:ln>
                  <a:noFill/>
                </a:ln>
                <a:solidFill>
                  <a:srgbClr val="171E45"/>
                </a:solidFill>
                <a:effectLst/>
                <a:uLnTx/>
                <a:uFillTx/>
                <a:latin typeface="Arial Nova Light" panose="020B0304020202020204" pitchFamily="34" charset="0"/>
                <a:ea typeface="+mn-ea"/>
              </a:rPr>
              <a:t>Dolphin</a:t>
            </a:r>
          </a:p>
        </p:txBody>
      </p:sp>
      <p:sp>
        <p:nvSpPr>
          <p:cNvPr id="2" name="Date Placeholder 3">
            <a:extLst>
              <a:ext uri="{FF2B5EF4-FFF2-40B4-BE49-F238E27FC236}">
                <a16:creationId xmlns:a16="http://schemas.microsoft.com/office/drawing/2014/main" id="{3F802C50-1036-7CC2-AEDC-125545D4E9C8}"/>
              </a:ext>
            </a:extLst>
          </p:cNvPr>
          <p:cNvSpPr>
            <a:spLocks noGrp="1"/>
          </p:cNvSpPr>
          <p:nvPr>
            <p:ph type="dt" sz="half" idx="2"/>
          </p:nvPr>
        </p:nvSpPr>
        <p:spPr>
          <a:xfrm>
            <a:off x="4684634" y="6448659"/>
            <a:ext cx="2800506" cy="215444"/>
          </a:xfrm>
          <a:prstGeom prst="rect">
            <a:avLst/>
          </a:prstGeom>
        </p:spPr>
        <p:txBody>
          <a:bodyPr/>
          <a:lstStyle>
            <a:lvl1pPr algn="ctr">
              <a:defRPr kumimoji="0" lang="en-GB" sz="800" b="0" i="0" u="none" strike="noStrike" kern="1200" cap="none" spc="0" normalizeH="0" baseline="0" smtClean="0">
                <a:ln>
                  <a:noFill/>
                </a:ln>
                <a:solidFill>
                  <a:srgbClr val="171E45"/>
                </a:solidFill>
                <a:effectLst/>
                <a:uLnTx/>
                <a:uFillTx/>
                <a:latin typeface="Arial Nova Light" panose="020B0304020202020204" pitchFamily="34" charset="0"/>
                <a:ea typeface="+mn-ea"/>
                <a:cs typeface="HelveticaNeueLT Std Lt"/>
              </a:defRPr>
            </a:lvl1pPr>
          </a:lstStyle>
          <a:p>
            <a:fld id="{EFEF29DD-2667-4647-85A6-33F38F0FCE2F}" type="datetime3">
              <a:rPr lang="en-GB" smtClean="0"/>
              <a:pPr/>
              <a:t>16 April, 2024</a:t>
            </a:fld>
            <a:endParaRPr lang="en-GB" dirty="0"/>
          </a:p>
        </p:txBody>
      </p:sp>
    </p:spTree>
    <p:extLst>
      <p:ext uri="{BB962C8B-B14F-4D97-AF65-F5344CB8AC3E}">
        <p14:creationId xmlns:p14="http://schemas.microsoft.com/office/powerpoint/2010/main" val="3190271145"/>
      </p:ext>
    </p:extLst>
  </p:cSld>
  <p:clrMap bg1="lt1" tx1="dk1" bg2="lt2" tx2="dk2" accent1="accent1" accent2="accent2" accent3="accent3" accent4="accent4" accent5="accent5" accent6="accent6" hlink="hlink" folHlink="folHlink"/>
  <p:sldLayoutIdLst>
    <p:sldLayoutId id="2147483755" r:id="rId1"/>
    <p:sldLayoutId id="2147483669" r:id="rId2"/>
    <p:sldLayoutId id="2147483722" r:id="rId3"/>
    <p:sldLayoutId id="2147483727" r:id="rId4"/>
    <p:sldLayoutId id="2147483730" r:id="rId5"/>
    <p:sldLayoutId id="2147483671" r:id="rId6"/>
    <p:sldLayoutId id="2147483731" r:id="rId7"/>
    <p:sldLayoutId id="2147483672" r:id="rId8"/>
    <p:sldLayoutId id="2147483673" r:id="rId9"/>
    <p:sldLayoutId id="2147483674" r:id="rId10"/>
    <p:sldLayoutId id="2147483675" r:id="rId11"/>
    <p:sldLayoutId id="2147483676" r:id="rId12"/>
    <p:sldLayoutId id="2147483718" r:id="rId13"/>
    <p:sldLayoutId id="2147483721" r:id="rId14"/>
    <p:sldLayoutId id="2147483719" r:id="rId15"/>
    <p:sldLayoutId id="2147483720" r:id="rId16"/>
    <p:sldLayoutId id="2147483732" r:id="rId17"/>
    <p:sldLayoutId id="2147483759" r:id="rId18"/>
    <p:sldLayoutId id="2147483760" r:id="rId19"/>
    <p:sldLayoutId id="2147483786" r:id="rId20"/>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6" userDrawn="1">
          <p15:clr>
            <a:srgbClr val="F26B43"/>
          </p15:clr>
        </p15:guide>
        <p15:guide id="2" pos="383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F07C2C6F-04BD-47CF-9E6D-85354065E32F}"/>
              </a:ext>
            </a:extLst>
          </p:cNvPr>
          <p:cNvSpPr/>
          <p:nvPr userDrawn="1"/>
        </p:nvSpPr>
        <p:spPr>
          <a:xfrm>
            <a:off x="674688" y="1136649"/>
            <a:ext cx="10836000" cy="132087"/>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0" name="object 5">
            <a:extLst>
              <a:ext uri="{FF2B5EF4-FFF2-40B4-BE49-F238E27FC236}">
                <a16:creationId xmlns:a16="http://schemas.microsoft.com/office/drawing/2014/main" id="{6B3ADC50-267D-49B4-B539-9627E4482876}"/>
              </a:ext>
            </a:extLst>
          </p:cNvPr>
          <p:cNvSpPr/>
          <p:nvPr userDrawn="1"/>
        </p:nvSpPr>
        <p:spPr>
          <a:xfrm flipV="1">
            <a:off x="681765" y="6320516"/>
            <a:ext cx="10836000" cy="104654"/>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1" name="object 9">
            <a:extLst>
              <a:ext uri="{FF2B5EF4-FFF2-40B4-BE49-F238E27FC236}">
                <a16:creationId xmlns:a16="http://schemas.microsoft.com/office/drawing/2014/main" id="{24859716-A6F7-478F-B27A-5133C3F74B0F}"/>
              </a:ext>
            </a:extLst>
          </p:cNvPr>
          <p:cNvSpPr txBox="1">
            <a:spLocks/>
          </p:cNvSpPr>
          <p:nvPr userDrawn="1"/>
        </p:nvSpPr>
        <p:spPr>
          <a:xfrm>
            <a:off x="681764" y="6448659"/>
            <a:ext cx="2232000" cy="132087"/>
          </a:xfrm>
          <a:prstGeom prst="rect">
            <a:avLst/>
          </a:prstGeom>
        </p:spPr>
        <p:txBody>
          <a:bodyPr vert="horz" wrap="square" lIns="0" tIns="8890" rIns="0" bIns="0" rtlCol="0">
            <a:spAutoFit/>
          </a:bodyPr>
          <a:lstStyle>
            <a:defPPr>
              <a:defRPr lang="en-US"/>
            </a:defPPr>
            <a:lvl1pPr marL="0" algn="l" defTabSz="914400" rtl="0" eaLnBrk="1" latinLnBrk="0" hangingPunct="1">
              <a:defRPr sz="800" b="0" i="0" kern="1200">
                <a:solidFill>
                  <a:srgbClr val="051947"/>
                </a:solidFill>
                <a:latin typeface="HelveticaNeueLT Std Lt"/>
                <a:ea typeface="+mn-ea"/>
                <a:cs typeface="HelveticaNeueLT Std 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marR="0" lvl="0" indent="0" algn="l" defTabSz="914400" rtl="0" eaLnBrk="1" fontAlgn="auto" latinLnBrk="0" hangingPunct="1">
              <a:lnSpc>
                <a:spcPct val="100000"/>
              </a:lnSpc>
              <a:spcBef>
                <a:spcPts val="70"/>
              </a:spcBef>
              <a:spcAft>
                <a:spcPts val="0"/>
              </a:spcAft>
              <a:buClrTx/>
              <a:buSzTx/>
              <a:buFontTx/>
              <a:buNone/>
              <a:tabLst/>
              <a:defRPr/>
            </a:pPr>
            <a:fld id="{81D60167-4931-47E6-BA6A-407CBD079E47}" type="slidenum">
              <a:rPr kumimoji="0" lang="en-GB" sz="800" b="0" i="0" u="none" strike="noStrike" kern="1200" cap="none" spc="0" normalizeH="0" baseline="0" noProof="0" smtClean="0">
                <a:ln>
                  <a:noFill/>
                </a:ln>
                <a:solidFill>
                  <a:srgbClr val="009FE3"/>
                </a:solidFill>
                <a:effectLst/>
                <a:uLnTx/>
                <a:uFillTx/>
                <a:latin typeface="Arial Nova Light" panose="020B0304020202020204" pitchFamily="34" charset="0"/>
                <a:ea typeface="+mn-ea"/>
                <a:cs typeface="Arial"/>
              </a:rPr>
              <a:pPr marL="38100" marR="0" lvl="0" indent="0" algn="l" defTabSz="914400" rtl="0" eaLnBrk="1" fontAlgn="auto" latinLnBrk="0" hangingPunct="1">
                <a:lnSpc>
                  <a:spcPct val="100000"/>
                </a:lnSpc>
                <a:spcBef>
                  <a:spcPts val="70"/>
                </a:spcBef>
                <a:spcAft>
                  <a:spcPts val="0"/>
                </a:spcAft>
                <a:buClrTx/>
                <a:buSzTx/>
                <a:buFontTx/>
                <a:buNone/>
                <a:tabLst/>
                <a:defRPr/>
              </a:pPr>
              <a:t>‹#›</a:t>
            </a:fld>
            <a:r>
              <a:rPr kumimoji="0" lang="en-GB" sz="800" b="0" i="0" u="none" strike="noStrike" kern="1200" cap="none" spc="0" normalizeH="0" baseline="0" noProof="0" dirty="0">
                <a:ln>
                  <a:noFill/>
                </a:ln>
                <a:solidFill>
                  <a:srgbClr val="009FE3"/>
                </a:solidFill>
                <a:effectLst/>
                <a:uLnTx/>
                <a:uFillTx/>
                <a:latin typeface="Arial Nova Light" panose="020B0304020202020204" pitchFamily="34" charset="0"/>
                <a:ea typeface="+mn-ea"/>
                <a:cs typeface="Arial"/>
              </a:rPr>
              <a:t> </a:t>
            </a:r>
            <a:r>
              <a:rPr kumimoji="0" lang="en-GB" sz="800" b="0" i="0" u="none" strike="noStrike" kern="1200" cap="none" spc="-5" normalizeH="0" baseline="0" noProof="0" dirty="0">
                <a:ln>
                  <a:noFill/>
                </a:ln>
                <a:solidFill>
                  <a:srgbClr val="171E45"/>
                </a:solidFill>
                <a:effectLst/>
                <a:uLnTx/>
                <a:uFillTx/>
                <a:latin typeface="Arial Nova Light" panose="020B0304020202020204" pitchFamily="34" charset="0"/>
                <a:ea typeface="+mn-ea"/>
                <a:cs typeface="Arial"/>
              </a:rPr>
              <a:t>RBC B</a:t>
            </a:r>
            <a:r>
              <a:rPr kumimoji="0" lang="en-GB" sz="800" b="0" i="0" u="none" strike="noStrike" kern="1200" cap="none" spc="-5" normalizeH="0" baseline="0" noProof="0" dirty="0">
                <a:ln>
                  <a:noFill/>
                </a:ln>
                <a:solidFill>
                  <a:srgbClr val="171E45"/>
                </a:solidFill>
                <a:effectLst/>
                <a:uLnTx/>
                <a:uFillTx/>
                <a:latin typeface="Arial Nova Light" panose="020B0304020202020204" pitchFamily="34" charset="0"/>
                <a:ea typeface="+mn-ea"/>
              </a:rPr>
              <a:t>rewin</a:t>
            </a:r>
            <a:r>
              <a:rPr kumimoji="0" lang="en-GB" sz="800" b="0" i="0" u="none" strike="noStrike" kern="1200" cap="none" spc="-55" normalizeH="0" baseline="0" noProof="0" dirty="0">
                <a:ln>
                  <a:noFill/>
                </a:ln>
                <a:solidFill>
                  <a:srgbClr val="171E45"/>
                </a:solidFill>
                <a:effectLst/>
                <a:uLnTx/>
                <a:uFillTx/>
                <a:latin typeface="Arial Nova Light" panose="020B0304020202020204" pitchFamily="34" charset="0"/>
                <a:ea typeface="+mn-ea"/>
              </a:rPr>
              <a:t> </a:t>
            </a:r>
            <a:r>
              <a:rPr kumimoji="0" lang="en-GB" sz="800" b="0" i="0" u="none" strike="noStrike" kern="1200" cap="none" spc="0" normalizeH="0" baseline="0" noProof="0" dirty="0">
                <a:ln>
                  <a:noFill/>
                </a:ln>
                <a:solidFill>
                  <a:srgbClr val="171E45"/>
                </a:solidFill>
                <a:effectLst/>
                <a:uLnTx/>
                <a:uFillTx/>
                <a:latin typeface="Arial Nova Light" panose="020B0304020202020204" pitchFamily="34" charset="0"/>
                <a:ea typeface="+mn-ea"/>
              </a:rPr>
              <a:t>Dolphin</a:t>
            </a:r>
          </a:p>
        </p:txBody>
      </p:sp>
      <p:sp>
        <p:nvSpPr>
          <p:cNvPr id="5" name="object 8">
            <a:extLst>
              <a:ext uri="{FF2B5EF4-FFF2-40B4-BE49-F238E27FC236}">
                <a16:creationId xmlns:a16="http://schemas.microsoft.com/office/drawing/2014/main" id="{B55F1047-F964-4377-B580-0E163AE54C41}"/>
              </a:ext>
            </a:extLst>
          </p:cNvPr>
          <p:cNvSpPr txBox="1">
            <a:spLocks/>
          </p:cNvSpPr>
          <p:nvPr userDrawn="1"/>
        </p:nvSpPr>
        <p:spPr>
          <a:xfrm>
            <a:off x="5188959" y="6453582"/>
            <a:ext cx="1800000" cy="132088"/>
          </a:xfrm>
          <a:prstGeom prst="rect">
            <a:avLst/>
          </a:prstGeom>
        </p:spPr>
        <p:txBody>
          <a:bodyPr vert="horz" wrap="square" lIns="0" tIns="8891" rIns="0" bIns="0" rtlCol="0">
            <a:spAutoFit/>
          </a:bodyPr>
          <a:lstStyle>
            <a:defPPr>
              <a:defRPr lang="en-US"/>
            </a:defPPr>
            <a:lvl1pPr marL="0" algn="l" defTabSz="914400" rtl="0" eaLnBrk="1" latinLnBrk="0" hangingPunct="1">
              <a:defRPr sz="600" b="0" i="0" kern="1200">
                <a:solidFill>
                  <a:srgbClr val="051947"/>
                </a:solidFill>
                <a:latin typeface="HelveticaNeueLT Std Lt"/>
                <a:ea typeface="+mn-ea"/>
                <a:cs typeface="HelveticaNeueLT Std 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9" algn="ctr">
              <a:spcBef>
                <a:spcPts val="71"/>
              </a:spcBef>
            </a:pPr>
            <a:fld id="{D2E64CB2-BB5C-4BF4-B399-3765FAE3DDC0}" type="datetime3">
              <a:rPr lang="en-GB" sz="800" smtClean="0">
                <a:solidFill>
                  <a:srgbClr val="171E45"/>
                </a:solidFill>
                <a:latin typeface="Arial Nova Light" panose="020B0304020202020204" pitchFamily="34" charset="0"/>
              </a:rPr>
              <a:t>16 April, 2024</a:t>
            </a:fld>
            <a:endParaRPr lang="en-GB" sz="800" dirty="0">
              <a:solidFill>
                <a:srgbClr val="171E45"/>
              </a:solidFill>
              <a:latin typeface="Arial Nova Light" panose="020B0304020202020204" pitchFamily="34" charset="0"/>
            </a:endParaRPr>
          </a:p>
        </p:txBody>
      </p:sp>
    </p:spTree>
    <p:extLst>
      <p:ext uri="{BB962C8B-B14F-4D97-AF65-F5344CB8AC3E}">
        <p14:creationId xmlns:p14="http://schemas.microsoft.com/office/powerpoint/2010/main" val="281804003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1" r:id="rId19"/>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6">
          <p15:clr>
            <a:srgbClr val="F26B43"/>
          </p15:clr>
        </p15:guide>
        <p15:guide id="2" pos="383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5EC83976-7D68-D4B8-A15F-2BF01F4688F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84787" y="542330"/>
            <a:ext cx="1800200" cy="849469"/>
          </a:xfrm>
          <a:prstGeom prst="rect">
            <a:avLst/>
          </a:prstGeom>
        </p:spPr>
      </p:pic>
    </p:spTree>
    <p:extLst>
      <p:ext uri="{BB962C8B-B14F-4D97-AF65-F5344CB8AC3E}">
        <p14:creationId xmlns:p14="http://schemas.microsoft.com/office/powerpoint/2010/main" val="383986812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Lst>
  <p:hf sldNum="0" hdr="0" ftr="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6331" eaLnBrk="1" hangingPunct="1">
        <a:defRPr>
          <a:latin typeface="+mn-lt"/>
          <a:ea typeface="+mn-ea"/>
          <a:cs typeface="+mn-cs"/>
        </a:defRPr>
      </a:lvl2pPr>
      <a:lvl3pPr marL="912663" eaLnBrk="1" hangingPunct="1">
        <a:defRPr>
          <a:latin typeface="+mn-lt"/>
          <a:ea typeface="+mn-ea"/>
          <a:cs typeface="+mn-cs"/>
        </a:defRPr>
      </a:lvl3pPr>
      <a:lvl4pPr marL="1368994" eaLnBrk="1" hangingPunct="1">
        <a:defRPr>
          <a:latin typeface="+mn-lt"/>
          <a:ea typeface="+mn-ea"/>
          <a:cs typeface="+mn-cs"/>
        </a:defRPr>
      </a:lvl4pPr>
      <a:lvl5pPr marL="1825325" eaLnBrk="1" hangingPunct="1">
        <a:defRPr>
          <a:latin typeface="+mn-lt"/>
          <a:ea typeface="+mn-ea"/>
          <a:cs typeface="+mn-cs"/>
        </a:defRPr>
      </a:lvl5pPr>
      <a:lvl6pPr marL="2281657" eaLnBrk="1" hangingPunct="1">
        <a:defRPr>
          <a:latin typeface="+mn-lt"/>
          <a:ea typeface="+mn-ea"/>
          <a:cs typeface="+mn-cs"/>
        </a:defRPr>
      </a:lvl6pPr>
      <a:lvl7pPr marL="2737988" eaLnBrk="1" hangingPunct="1">
        <a:defRPr>
          <a:latin typeface="+mn-lt"/>
          <a:ea typeface="+mn-ea"/>
          <a:cs typeface="+mn-cs"/>
        </a:defRPr>
      </a:lvl7pPr>
      <a:lvl8pPr marL="3194319" eaLnBrk="1" hangingPunct="1">
        <a:defRPr>
          <a:latin typeface="+mn-lt"/>
          <a:ea typeface="+mn-ea"/>
          <a:cs typeface="+mn-cs"/>
        </a:defRPr>
      </a:lvl8pPr>
      <a:lvl9pPr marL="3650651" eaLnBrk="1" hangingPunct="1">
        <a:defRPr>
          <a:latin typeface="+mn-lt"/>
          <a:ea typeface="+mn-ea"/>
          <a:cs typeface="+mn-cs"/>
        </a:defRPr>
      </a:lvl9pPr>
    </p:bodyStyle>
    <p:otherStyle>
      <a:lvl1pPr marL="0" eaLnBrk="1" hangingPunct="1">
        <a:defRPr>
          <a:latin typeface="+mn-lt"/>
          <a:ea typeface="+mn-ea"/>
          <a:cs typeface="+mn-cs"/>
        </a:defRPr>
      </a:lvl1pPr>
      <a:lvl2pPr marL="456331" eaLnBrk="1" hangingPunct="1">
        <a:defRPr>
          <a:latin typeface="+mn-lt"/>
          <a:ea typeface="+mn-ea"/>
          <a:cs typeface="+mn-cs"/>
        </a:defRPr>
      </a:lvl2pPr>
      <a:lvl3pPr marL="912663" eaLnBrk="1" hangingPunct="1">
        <a:defRPr>
          <a:latin typeface="+mn-lt"/>
          <a:ea typeface="+mn-ea"/>
          <a:cs typeface="+mn-cs"/>
        </a:defRPr>
      </a:lvl3pPr>
      <a:lvl4pPr marL="1368994" eaLnBrk="1" hangingPunct="1">
        <a:defRPr>
          <a:latin typeface="+mn-lt"/>
          <a:ea typeface="+mn-ea"/>
          <a:cs typeface="+mn-cs"/>
        </a:defRPr>
      </a:lvl4pPr>
      <a:lvl5pPr marL="1825325" eaLnBrk="1" hangingPunct="1">
        <a:defRPr>
          <a:latin typeface="+mn-lt"/>
          <a:ea typeface="+mn-ea"/>
          <a:cs typeface="+mn-cs"/>
        </a:defRPr>
      </a:lvl5pPr>
      <a:lvl6pPr marL="2281657" eaLnBrk="1" hangingPunct="1">
        <a:defRPr>
          <a:latin typeface="+mn-lt"/>
          <a:ea typeface="+mn-ea"/>
          <a:cs typeface="+mn-cs"/>
        </a:defRPr>
      </a:lvl6pPr>
      <a:lvl7pPr marL="2737988" eaLnBrk="1" hangingPunct="1">
        <a:defRPr>
          <a:latin typeface="+mn-lt"/>
          <a:ea typeface="+mn-ea"/>
          <a:cs typeface="+mn-cs"/>
        </a:defRPr>
      </a:lvl7pPr>
      <a:lvl8pPr marL="3194319" eaLnBrk="1" hangingPunct="1">
        <a:defRPr>
          <a:latin typeface="+mn-lt"/>
          <a:ea typeface="+mn-ea"/>
          <a:cs typeface="+mn-cs"/>
        </a:defRPr>
      </a:lvl8pPr>
      <a:lvl9pPr marL="3650651" eaLnBrk="1" hangingPunct="1">
        <a:defRPr>
          <a:latin typeface="+mn-lt"/>
          <a:ea typeface="+mn-ea"/>
          <a:cs typeface="+mn-cs"/>
        </a:defRPr>
      </a:lvl9pPr>
    </p:otherStyle>
  </p:txStyles>
  <p:extLst>
    <p:ext uri="{27BBF7A9-308A-43DC-89C8-2F10F3537804}">
      <p15:sldGuideLst xmlns:p15="http://schemas.microsoft.com/office/powerpoint/2012/main">
        <p15:guide id="1" orient="horz" pos="2156">
          <p15:clr>
            <a:srgbClr val="F26B43"/>
          </p15:clr>
        </p15:guide>
        <p15:guide id="2" pos="383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nuffieldfoundation.org/wp-content/uploads/2019/11/The-PAG2-Guide-%E2%80%93-What-Has-Changed-1.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bailii.org/ew/cases/EWFC/OJ/2020/B10.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www.brewin.co.u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991771-AF78-DD5D-6EB6-12FC87EFD9EF}"/>
              </a:ext>
            </a:extLst>
          </p:cNvPr>
          <p:cNvSpPr>
            <a:spLocks noGrp="1"/>
          </p:cNvSpPr>
          <p:nvPr>
            <p:ph type="body" sz="quarter" idx="12"/>
          </p:nvPr>
        </p:nvSpPr>
        <p:spPr>
          <a:xfrm>
            <a:off x="1836415" y="2414538"/>
            <a:ext cx="7488831" cy="2160239"/>
          </a:xfrm>
        </p:spPr>
        <p:txBody>
          <a:bodyPr/>
          <a:lstStyle/>
          <a:p>
            <a:r>
              <a:rPr lang="en-GB" sz="3200" dirty="0">
                <a:solidFill>
                  <a:srgbClr val="009FE3"/>
                </a:solidFill>
                <a:latin typeface="Arial Nova" panose="020B0504020202020204" pitchFamily="34" charset="0"/>
                <a:ea typeface="+mn-ea"/>
                <a:cs typeface="+mn-cs"/>
              </a:rPr>
              <a:t>Pensions and Divorce 2024</a:t>
            </a:r>
          </a:p>
          <a:p>
            <a:r>
              <a:rPr lang="en-GB" sz="3200" dirty="0"/>
              <a:t>Featuring:</a:t>
            </a:r>
          </a:p>
          <a:p>
            <a:r>
              <a:rPr lang="en-GB" sz="3200" dirty="0"/>
              <a:t> McCloud &amp; PAG 2: Maverick</a:t>
            </a:r>
          </a:p>
          <a:p>
            <a:endParaRPr lang="en-GB" sz="3200" dirty="0"/>
          </a:p>
        </p:txBody>
      </p:sp>
    </p:spTree>
    <p:extLst>
      <p:ext uri="{BB962C8B-B14F-4D97-AF65-F5344CB8AC3E}">
        <p14:creationId xmlns:p14="http://schemas.microsoft.com/office/powerpoint/2010/main" val="147479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C2B64-32FA-6764-75B2-F3029B68D7D9}"/>
              </a:ext>
            </a:extLst>
          </p:cNvPr>
          <p:cNvSpPr>
            <a:spLocks noGrp="1"/>
          </p:cNvSpPr>
          <p:nvPr>
            <p:ph type="body" sz="quarter" idx="22"/>
          </p:nvPr>
        </p:nvSpPr>
        <p:spPr/>
        <p:txBody>
          <a:bodyPr/>
          <a:lstStyle/>
          <a:p>
            <a:r>
              <a:rPr lang="en-GB" dirty="0"/>
              <a:t>McCloud – Where are we now? </a:t>
            </a:r>
          </a:p>
        </p:txBody>
      </p:sp>
      <p:sp>
        <p:nvSpPr>
          <p:cNvPr id="4" name="Content Placeholder 3">
            <a:extLst>
              <a:ext uri="{FF2B5EF4-FFF2-40B4-BE49-F238E27FC236}">
                <a16:creationId xmlns:a16="http://schemas.microsoft.com/office/drawing/2014/main" id="{0346B35E-76F1-C5A1-5F5D-A546941724F0}"/>
              </a:ext>
            </a:extLst>
          </p:cNvPr>
          <p:cNvSpPr>
            <a:spLocks noGrp="1"/>
          </p:cNvSpPr>
          <p:nvPr>
            <p:ph sz="quarter" idx="35"/>
          </p:nvPr>
        </p:nvSpPr>
        <p:spPr>
          <a:xfrm>
            <a:off x="828303" y="1764426"/>
            <a:ext cx="10655672" cy="3746456"/>
          </a:xfrm>
        </p:spPr>
        <p:txBody>
          <a:bodyPr/>
          <a:lstStyle/>
          <a:p>
            <a:pPr marL="342900" indent="-342900">
              <a:lnSpc>
                <a:spcPct val="150000"/>
              </a:lnSpc>
            </a:pPr>
            <a:r>
              <a:rPr lang="en-GB" sz="1400" dirty="0"/>
              <a:t>Assume you have pre 2023 “Non-compliant” CEVs, and an order of 50% is made over both 1975 and 2015 Pensions.</a:t>
            </a:r>
          </a:p>
          <a:p>
            <a:pPr marL="342900" indent="-342900">
              <a:lnSpc>
                <a:spcPct val="150000"/>
              </a:lnSpc>
            </a:pPr>
            <a:r>
              <a:rPr lang="en-GB" dirty="0"/>
              <a:t>3 Pension debits will be applied:</a:t>
            </a:r>
          </a:p>
          <a:p>
            <a:pPr marL="702900" lvl="1" indent="-342900">
              <a:buFont typeface="+mj-lt"/>
              <a:buAutoNum type="arabicPeriod"/>
            </a:pPr>
            <a:r>
              <a:rPr lang="en-GB" dirty="0"/>
              <a:t>50% over 1975 scheme</a:t>
            </a:r>
          </a:p>
          <a:p>
            <a:pPr marL="702900" lvl="1" indent="-342900">
              <a:buFont typeface="+mj-lt"/>
              <a:buAutoNum type="arabicPeriod"/>
            </a:pPr>
            <a:r>
              <a:rPr lang="en-GB" dirty="0"/>
              <a:t>50% over 2015 scheme, post April 2022 accrual</a:t>
            </a:r>
          </a:p>
          <a:p>
            <a:pPr marL="702900" lvl="1" indent="-342900">
              <a:buFont typeface="+mj-lt"/>
              <a:buAutoNum type="arabicPeriod"/>
            </a:pPr>
            <a:r>
              <a:rPr lang="en-GB" dirty="0"/>
              <a:t>50% over 2015 scheme, 2015 – 2022 accrual. (Pre April 2022 accrual) . The default assumption is that this is now a 1975 scheme benefit, but in theory member could make a choice at retirement for this to revert to 2015 benefit) </a:t>
            </a:r>
          </a:p>
          <a:p>
            <a:pPr marL="342900" indent="-342900"/>
            <a:r>
              <a:rPr lang="en-GB" sz="1400" dirty="0"/>
              <a:t>Ex spouse will get pension credits for 1 &amp; 2 above in normal way . (For 1, pension credit in 1975 scheme. For 2, pension credit in 2015 scheme. </a:t>
            </a:r>
          </a:p>
          <a:p>
            <a:pPr marL="342900" indent="-342900">
              <a:lnSpc>
                <a:spcPct val="250000"/>
              </a:lnSpc>
            </a:pPr>
            <a:r>
              <a:rPr lang="en-GB" sz="1400" dirty="0"/>
              <a:t>For 3, initially no McCloud uplift, but when scheme finalises review for member, if member does get uplift, so will ex-spouse. </a:t>
            </a:r>
          </a:p>
          <a:p>
            <a:pPr indent="0">
              <a:lnSpc>
                <a:spcPct val="250000"/>
              </a:lnSpc>
              <a:buNone/>
            </a:pPr>
            <a:endParaRPr lang="en-GB" sz="1400" dirty="0"/>
          </a:p>
          <a:p>
            <a:pPr indent="0">
              <a:lnSpc>
                <a:spcPct val="150000"/>
              </a:lnSpc>
              <a:buNone/>
            </a:pPr>
            <a:endParaRPr lang="en-GB" dirty="0"/>
          </a:p>
          <a:p>
            <a:pPr indent="0">
              <a:lnSpc>
                <a:spcPct val="250000"/>
              </a:lnSpc>
              <a:buNone/>
            </a:pPr>
            <a:endParaRPr lang="en-GB" dirty="0"/>
          </a:p>
          <a:p>
            <a:pPr>
              <a:lnSpc>
                <a:spcPct val="250000"/>
              </a:lnSpc>
            </a:pPr>
            <a:endParaRPr lang="en-GB" dirty="0"/>
          </a:p>
          <a:p>
            <a:pPr indent="0">
              <a:lnSpc>
                <a:spcPct val="250000"/>
              </a:lnSpc>
              <a:buNone/>
            </a:pPr>
            <a:endParaRPr lang="en-GB" dirty="0"/>
          </a:p>
        </p:txBody>
      </p:sp>
      <p:sp>
        <p:nvSpPr>
          <p:cNvPr id="6" name="Text Placeholder 2">
            <a:extLst>
              <a:ext uri="{FF2B5EF4-FFF2-40B4-BE49-F238E27FC236}">
                <a16:creationId xmlns:a16="http://schemas.microsoft.com/office/drawing/2014/main" id="{CA13ECA2-07F2-B3EF-EF77-6B73640124AB}"/>
              </a:ext>
            </a:extLst>
          </p:cNvPr>
          <p:cNvSpPr>
            <a:spLocks noGrp="1"/>
          </p:cNvSpPr>
          <p:nvPr>
            <p:ph type="body" sz="quarter" idx="23"/>
          </p:nvPr>
        </p:nvSpPr>
        <p:spPr>
          <a:xfrm>
            <a:off x="648000" y="1224000"/>
            <a:ext cx="10836000" cy="454025"/>
          </a:xfrm>
        </p:spPr>
        <p:txBody>
          <a:bodyPr/>
          <a:lstStyle/>
          <a:p>
            <a:r>
              <a:rPr lang="en-GB" dirty="0"/>
              <a:t>Armed Forces (AFPS 1975 / 2005 / 2015 CARE schemes)</a:t>
            </a:r>
          </a:p>
        </p:txBody>
      </p:sp>
    </p:spTree>
    <p:extLst>
      <p:ext uri="{BB962C8B-B14F-4D97-AF65-F5344CB8AC3E}">
        <p14:creationId xmlns:p14="http://schemas.microsoft.com/office/powerpoint/2010/main" val="209858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C2B64-32FA-6764-75B2-F3029B68D7D9}"/>
              </a:ext>
            </a:extLst>
          </p:cNvPr>
          <p:cNvSpPr>
            <a:spLocks noGrp="1"/>
          </p:cNvSpPr>
          <p:nvPr>
            <p:ph type="body" sz="quarter" idx="22"/>
          </p:nvPr>
        </p:nvSpPr>
        <p:spPr/>
        <p:txBody>
          <a:bodyPr/>
          <a:lstStyle/>
          <a:p>
            <a:r>
              <a:rPr lang="en-GB" dirty="0"/>
              <a:t>Pension Advisory Group (PAG) 2</a:t>
            </a:r>
          </a:p>
        </p:txBody>
      </p:sp>
      <p:sp>
        <p:nvSpPr>
          <p:cNvPr id="4" name="Content Placeholder 3">
            <a:extLst>
              <a:ext uri="{FF2B5EF4-FFF2-40B4-BE49-F238E27FC236}">
                <a16:creationId xmlns:a16="http://schemas.microsoft.com/office/drawing/2014/main" id="{0346B35E-76F1-C5A1-5F5D-A546941724F0}"/>
              </a:ext>
            </a:extLst>
          </p:cNvPr>
          <p:cNvSpPr>
            <a:spLocks noGrp="1"/>
          </p:cNvSpPr>
          <p:nvPr>
            <p:ph sz="quarter" idx="35"/>
          </p:nvPr>
        </p:nvSpPr>
        <p:spPr>
          <a:xfrm>
            <a:off x="797456" y="2270522"/>
            <a:ext cx="10655672" cy="3746456"/>
          </a:xfrm>
        </p:spPr>
        <p:txBody>
          <a:bodyPr/>
          <a:lstStyle/>
          <a:p>
            <a:pPr>
              <a:lnSpc>
                <a:spcPct val="250000"/>
              </a:lnSpc>
            </a:pPr>
            <a:r>
              <a:rPr lang="en-GB" sz="1400" dirty="0"/>
              <a:t>Some changes inevitable due to changes:</a:t>
            </a:r>
          </a:p>
          <a:p>
            <a:pPr lvl="1">
              <a:lnSpc>
                <a:spcPct val="250000"/>
              </a:lnSpc>
            </a:pPr>
            <a:r>
              <a:rPr lang="en-GB" dirty="0"/>
              <a:t> in law (such as W v H [2020] EWFC B10) ,</a:t>
            </a:r>
          </a:p>
          <a:p>
            <a:pPr lvl="1">
              <a:lnSpc>
                <a:spcPct val="250000"/>
              </a:lnSpc>
            </a:pPr>
            <a:r>
              <a:rPr lang="en-GB" dirty="0"/>
              <a:t> and introduction of, for example, No Fault Divorce.</a:t>
            </a:r>
          </a:p>
          <a:p>
            <a:pPr>
              <a:lnSpc>
                <a:spcPct val="250000"/>
              </a:lnSpc>
            </a:pPr>
            <a:endParaRPr lang="en-GB" dirty="0"/>
          </a:p>
          <a:p>
            <a:pPr indent="0">
              <a:lnSpc>
                <a:spcPct val="150000"/>
              </a:lnSpc>
              <a:buNone/>
            </a:pPr>
            <a:endParaRPr lang="en-GB" dirty="0"/>
          </a:p>
          <a:p>
            <a:pPr indent="0">
              <a:lnSpc>
                <a:spcPct val="250000"/>
              </a:lnSpc>
              <a:buNone/>
            </a:pPr>
            <a:endParaRPr lang="en-GB" dirty="0"/>
          </a:p>
          <a:p>
            <a:pPr>
              <a:lnSpc>
                <a:spcPct val="250000"/>
              </a:lnSpc>
            </a:pPr>
            <a:endParaRPr lang="en-GB" dirty="0"/>
          </a:p>
          <a:p>
            <a:pPr indent="0">
              <a:lnSpc>
                <a:spcPct val="250000"/>
              </a:lnSpc>
              <a:buNone/>
            </a:pPr>
            <a:endParaRPr lang="en-GB" dirty="0"/>
          </a:p>
        </p:txBody>
      </p:sp>
      <p:sp>
        <p:nvSpPr>
          <p:cNvPr id="6" name="Text Placeholder 2">
            <a:extLst>
              <a:ext uri="{FF2B5EF4-FFF2-40B4-BE49-F238E27FC236}">
                <a16:creationId xmlns:a16="http://schemas.microsoft.com/office/drawing/2014/main" id="{CA13ECA2-07F2-B3EF-EF77-6B73640124AB}"/>
              </a:ext>
            </a:extLst>
          </p:cNvPr>
          <p:cNvSpPr>
            <a:spLocks noGrp="1"/>
          </p:cNvSpPr>
          <p:nvPr>
            <p:ph type="body" sz="quarter" idx="23"/>
          </p:nvPr>
        </p:nvSpPr>
        <p:spPr>
          <a:xfrm>
            <a:off x="648000" y="1224000"/>
            <a:ext cx="10836000" cy="454025"/>
          </a:xfrm>
        </p:spPr>
        <p:txBody>
          <a:bodyPr/>
          <a:lstStyle/>
          <a:p>
            <a:r>
              <a:rPr lang="en-GB" dirty="0"/>
              <a:t>For complete list of changes Nuffield Foundation Website </a:t>
            </a:r>
            <a:r>
              <a:rPr lang="en-GB" dirty="0">
                <a:hlinkClick r:id="rId2"/>
              </a:rPr>
              <a:t>https://www.nuffieldfoundation.org/wp-content/uploads/2019/11/The-PAG2-Guide-%E2%80%93-What-Has-Changed-1.pdf</a:t>
            </a:r>
            <a:endParaRPr lang="en-GB" dirty="0"/>
          </a:p>
          <a:p>
            <a:endParaRPr lang="en-GB" dirty="0"/>
          </a:p>
        </p:txBody>
      </p:sp>
    </p:spTree>
    <p:extLst>
      <p:ext uri="{BB962C8B-B14F-4D97-AF65-F5344CB8AC3E}">
        <p14:creationId xmlns:p14="http://schemas.microsoft.com/office/powerpoint/2010/main" val="1099715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844F6-09B6-36F1-401F-448B19AAB85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3EEF71-903B-6294-8992-0849F9B712AE}"/>
              </a:ext>
            </a:extLst>
          </p:cNvPr>
          <p:cNvSpPr>
            <a:spLocks noGrp="1"/>
          </p:cNvSpPr>
          <p:nvPr>
            <p:ph type="body" sz="quarter" idx="22"/>
          </p:nvPr>
        </p:nvSpPr>
        <p:spPr/>
        <p:txBody>
          <a:bodyPr/>
          <a:lstStyle/>
          <a:p>
            <a:r>
              <a:rPr lang="en-GB" dirty="0"/>
              <a:t>Pension Advisory Group (PAG) 2</a:t>
            </a:r>
          </a:p>
        </p:txBody>
      </p:sp>
      <p:sp>
        <p:nvSpPr>
          <p:cNvPr id="4" name="Content Placeholder 3">
            <a:extLst>
              <a:ext uri="{FF2B5EF4-FFF2-40B4-BE49-F238E27FC236}">
                <a16:creationId xmlns:a16="http://schemas.microsoft.com/office/drawing/2014/main" id="{D1A89EED-3CD6-AF99-B8C8-9661F6B83652}"/>
              </a:ext>
            </a:extLst>
          </p:cNvPr>
          <p:cNvSpPr>
            <a:spLocks noGrp="1"/>
          </p:cNvSpPr>
          <p:nvPr>
            <p:ph sz="quarter" idx="35"/>
          </p:nvPr>
        </p:nvSpPr>
        <p:spPr>
          <a:xfrm>
            <a:off x="797456" y="1764426"/>
            <a:ext cx="10655672" cy="4252552"/>
          </a:xfrm>
        </p:spPr>
        <p:txBody>
          <a:bodyPr/>
          <a:lstStyle/>
          <a:p>
            <a:pPr>
              <a:lnSpc>
                <a:spcPct val="250000"/>
              </a:lnSpc>
            </a:pPr>
            <a:r>
              <a:rPr lang="en-GB" sz="1400" dirty="0"/>
              <a:t>New emphasis on utilisation of s.25 factors to arrive at conclusion as to whether the case is needs or sharing.</a:t>
            </a:r>
          </a:p>
          <a:p>
            <a:pPr>
              <a:lnSpc>
                <a:spcPct val="250000"/>
              </a:lnSpc>
            </a:pPr>
            <a:r>
              <a:rPr lang="en-GB" dirty="0"/>
              <a:t>Of import is the analysis of parties’ income needs in retirement, which is s.25 factor</a:t>
            </a:r>
          </a:p>
          <a:p>
            <a:pPr>
              <a:lnSpc>
                <a:spcPct val="250000"/>
              </a:lnSpc>
            </a:pPr>
            <a:r>
              <a:rPr lang="en-GB" sz="1400" dirty="0"/>
              <a:t>Throughout PAG 2 text has been altered to make it clear that the date for apportionment calculations is date of </a:t>
            </a:r>
            <a:r>
              <a:rPr lang="en-GB" dirty="0"/>
              <a:t>commencement of seamless cohabitation (GW v RW [2003] EWHC 611)</a:t>
            </a:r>
          </a:p>
          <a:p>
            <a:pPr>
              <a:lnSpc>
                <a:spcPct val="250000"/>
              </a:lnSpc>
            </a:pPr>
            <a:r>
              <a:rPr lang="en-GB" sz="1400" dirty="0"/>
              <a:t>New section on short marriages</a:t>
            </a:r>
            <a:r>
              <a:rPr lang="en-GB" dirty="0"/>
              <a:t> – in short marriages needs may need to have been relationship generated to justify sharing on non-marital pension.</a:t>
            </a:r>
          </a:p>
          <a:p>
            <a:pPr>
              <a:lnSpc>
                <a:spcPct val="250000"/>
              </a:lnSpc>
            </a:pPr>
            <a:r>
              <a:rPr lang="en-GB" dirty="0"/>
              <a:t>Tenor of PAG 2 even firmer than PAG 1 on inappropriateness of apportionment in needs cases (with short marriage section being counter balance)</a:t>
            </a:r>
          </a:p>
          <a:p>
            <a:pPr>
              <a:lnSpc>
                <a:spcPct val="250000"/>
              </a:lnSpc>
            </a:pPr>
            <a:endParaRPr lang="en-GB" dirty="0"/>
          </a:p>
          <a:p>
            <a:pPr indent="0">
              <a:lnSpc>
                <a:spcPct val="150000"/>
              </a:lnSpc>
              <a:buNone/>
            </a:pPr>
            <a:endParaRPr lang="en-GB" dirty="0"/>
          </a:p>
          <a:p>
            <a:pPr indent="0">
              <a:lnSpc>
                <a:spcPct val="250000"/>
              </a:lnSpc>
              <a:buNone/>
            </a:pPr>
            <a:endParaRPr lang="en-GB" dirty="0"/>
          </a:p>
          <a:p>
            <a:pPr>
              <a:lnSpc>
                <a:spcPct val="250000"/>
              </a:lnSpc>
            </a:pPr>
            <a:endParaRPr lang="en-GB" dirty="0"/>
          </a:p>
          <a:p>
            <a:pPr indent="0">
              <a:lnSpc>
                <a:spcPct val="250000"/>
              </a:lnSpc>
              <a:buNone/>
            </a:pPr>
            <a:endParaRPr lang="en-GB" dirty="0"/>
          </a:p>
        </p:txBody>
      </p:sp>
      <p:sp>
        <p:nvSpPr>
          <p:cNvPr id="6" name="Text Placeholder 2">
            <a:extLst>
              <a:ext uri="{FF2B5EF4-FFF2-40B4-BE49-F238E27FC236}">
                <a16:creationId xmlns:a16="http://schemas.microsoft.com/office/drawing/2014/main" id="{25042642-258A-CB34-231E-FB796A27040D}"/>
              </a:ext>
            </a:extLst>
          </p:cNvPr>
          <p:cNvSpPr>
            <a:spLocks noGrp="1"/>
          </p:cNvSpPr>
          <p:nvPr>
            <p:ph type="body" sz="quarter" idx="23"/>
          </p:nvPr>
        </p:nvSpPr>
        <p:spPr>
          <a:xfrm>
            <a:off x="648000" y="1224000"/>
            <a:ext cx="10836000" cy="454025"/>
          </a:xfrm>
        </p:spPr>
        <p:txBody>
          <a:bodyPr/>
          <a:lstStyle/>
          <a:p>
            <a:r>
              <a:rPr lang="en-GB" dirty="0"/>
              <a:t>Part 4 – Treatment of pensions in ‘need-based’ and ‘sharing’ (non-needs) cases</a:t>
            </a:r>
          </a:p>
          <a:p>
            <a:endParaRPr lang="en-GB" dirty="0"/>
          </a:p>
        </p:txBody>
      </p:sp>
    </p:spTree>
    <p:extLst>
      <p:ext uri="{BB962C8B-B14F-4D97-AF65-F5344CB8AC3E}">
        <p14:creationId xmlns:p14="http://schemas.microsoft.com/office/powerpoint/2010/main" val="3353869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DEF2F-45FA-51DD-5267-2502FF9F944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6F3657E-C41C-6653-CABB-F47915AF5526}"/>
              </a:ext>
            </a:extLst>
          </p:cNvPr>
          <p:cNvSpPr>
            <a:spLocks noGrp="1"/>
          </p:cNvSpPr>
          <p:nvPr>
            <p:ph type="body" sz="quarter" idx="22"/>
          </p:nvPr>
        </p:nvSpPr>
        <p:spPr/>
        <p:txBody>
          <a:bodyPr/>
          <a:lstStyle/>
          <a:p>
            <a:r>
              <a:rPr lang="en-GB" dirty="0"/>
              <a:t>Pension Advisory Group (PAG) 2</a:t>
            </a:r>
          </a:p>
        </p:txBody>
      </p:sp>
      <p:sp>
        <p:nvSpPr>
          <p:cNvPr id="4" name="Content Placeholder 3">
            <a:extLst>
              <a:ext uri="{FF2B5EF4-FFF2-40B4-BE49-F238E27FC236}">
                <a16:creationId xmlns:a16="http://schemas.microsoft.com/office/drawing/2014/main" id="{E3431BD3-4B0A-707E-82E4-0B794EC4B9B3}"/>
              </a:ext>
            </a:extLst>
          </p:cNvPr>
          <p:cNvSpPr>
            <a:spLocks noGrp="1"/>
          </p:cNvSpPr>
          <p:nvPr>
            <p:ph sz="quarter" idx="35"/>
          </p:nvPr>
        </p:nvSpPr>
        <p:spPr>
          <a:xfrm>
            <a:off x="694708" y="1678025"/>
            <a:ext cx="10655672" cy="4252552"/>
          </a:xfrm>
        </p:spPr>
        <p:txBody>
          <a:bodyPr/>
          <a:lstStyle/>
          <a:p>
            <a:pPr>
              <a:lnSpc>
                <a:spcPct val="250000"/>
              </a:lnSpc>
            </a:pPr>
            <a:r>
              <a:rPr lang="en-GB" sz="1400" dirty="0"/>
              <a:t>Main substantive difference is discussion about whether pensions should be divided by income or capital – Moor J in CMX </a:t>
            </a:r>
            <a:r>
              <a:rPr lang="en-GB" dirty="0"/>
              <a:t>v EJX [2022] EWHC 136</a:t>
            </a:r>
          </a:p>
          <a:p>
            <a:pPr>
              <a:lnSpc>
                <a:spcPct val="250000"/>
              </a:lnSpc>
            </a:pPr>
            <a:r>
              <a:rPr lang="en-GB" sz="1400" dirty="0"/>
              <a:t>High Court is very unlikely to be dealing with true needs cases and the dicta of Nicholas Francis QC  (as he then was) (SJ v RA [2014] EWHC4054 and Moor J are relevant to sharing cases.</a:t>
            </a:r>
          </a:p>
          <a:p>
            <a:pPr>
              <a:lnSpc>
                <a:spcPct val="250000"/>
              </a:lnSpc>
            </a:pPr>
            <a:r>
              <a:rPr lang="en-GB" sz="1400" dirty="0"/>
              <a:t>Section 6.24: </a:t>
            </a:r>
            <a:r>
              <a:rPr lang="en-GB" b="0" i="1" dirty="0">
                <a:solidFill>
                  <a:srgbClr val="4D4D4D"/>
                </a:solidFill>
                <a:effectLst/>
                <a:latin typeface="helvetica" panose="020B0604020202020204" pitchFamily="34" charset="0"/>
              </a:rPr>
              <a:t>Whilst there are different views within PAG on the subject, it is certainly not the case that the pursuit of equal incomes should be regarded as ‘the holy grail’. The debate between an equality of income and an equality of capital value remains unresolved at the time of writing. Indeed, Francis J, co-chair of PAG, is one of those who has a general preference for equality of capital value”.</a:t>
            </a:r>
            <a:endParaRPr lang="en-GB" dirty="0"/>
          </a:p>
          <a:p>
            <a:pPr>
              <a:lnSpc>
                <a:spcPct val="250000"/>
              </a:lnSpc>
            </a:pPr>
            <a:endParaRPr lang="en-GB" dirty="0"/>
          </a:p>
          <a:p>
            <a:pPr indent="0">
              <a:lnSpc>
                <a:spcPct val="150000"/>
              </a:lnSpc>
              <a:buNone/>
            </a:pPr>
            <a:endParaRPr lang="en-GB" dirty="0"/>
          </a:p>
          <a:p>
            <a:pPr indent="0">
              <a:lnSpc>
                <a:spcPct val="250000"/>
              </a:lnSpc>
              <a:buNone/>
            </a:pPr>
            <a:endParaRPr lang="en-GB" dirty="0"/>
          </a:p>
          <a:p>
            <a:pPr>
              <a:lnSpc>
                <a:spcPct val="250000"/>
              </a:lnSpc>
            </a:pPr>
            <a:endParaRPr lang="en-GB" dirty="0"/>
          </a:p>
          <a:p>
            <a:pPr indent="0">
              <a:lnSpc>
                <a:spcPct val="250000"/>
              </a:lnSpc>
              <a:buNone/>
            </a:pPr>
            <a:endParaRPr lang="en-GB" dirty="0"/>
          </a:p>
        </p:txBody>
      </p:sp>
      <p:sp>
        <p:nvSpPr>
          <p:cNvPr id="6" name="Text Placeholder 2">
            <a:extLst>
              <a:ext uri="{FF2B5EF4-FFF2-40B4-BE49-F238E27FC236}">
                <a16:creationId xmlns:a16="http://schemas.microsoft.com/office/drawing/2014/main" id="{8CA0BCC1-9A5D-D9D6-85E0-78B80B3619A3}"/>
              </a:ext>
            </a:extLst>
          </p:cNvPr>
          <p:cNvSpPr>
            <a:spLocks noGrp="1"/>
          </p:cNvSpPr>
          <p:nvPr>
            <p:ph type="body" sz="quarter" idx="23"/>
          </p:nvPr>
        </p:nvSpPr>
        <p:spPr>
          <a:xfrm>
            <a:off x="648000" y="1224000"/>
            <a:ext cx="10836000" cy="454025"/>
          </a:xfrm>
        </p:spPr>
        <p:txBody>
          <a:bodyPr/>
          <a:lstStyle/>
          <a:p>
            <a:r>
              <a:rPr lang="en-GB" dirty="0"/>
              <a:t>Part 6 – Dealing with pensions fairly on divorce</a:t>
            </a:r>
          </a:p>
          <a:p>
            <a:endParaRPr lang="en-GB" dirty="0"/>
          </a:p>
        </p:txBody>
      </p:sp>
    </p:spTree>
    <p:extLst>
      <p:ext uri="{BB962C8B-B14F-4D97-AF65-F5344CB8AC3E}">
        <p14:creationId xmlns:p14="http://schemas.microsoft.com/office/powerpoint/2010/main" val="1607780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AD317-D585-32A6-E37E-375CA95AC9C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9B0A728-B82E-6169-5DBC-0B97FF72C2BE}"/>
              </a:ext>
            </a:extLst>
          </p:cNvPr>
          <p:cNvSpPr>
            <a:spLocks noGrp="1"/>
          </p:cNvSpPr>
          <p:nvPr>
            <p:ph type="body" sz="quarter" idx="22"/>
          </p:nvPr>
        </p:nvSpPr>
        <p:spPr/>
        <p:txBody>
          <a:bodyPr/>
          <a:lstStyle/>
          <a:p>
            <a:r>
              <a:rPr lang="en-GB" dirty="0"/>
              <a:t>Pension Advisory Group (PAG) 2</a:t>
            </a:r>
          </a:p>
        </p:txBody>
      </p:sp>
      <p:sp>
        <p:nvSpPr>
          <p:cNvPr id="4" name="Content Placeholder 3">
            <a:extLst>
              <a:ext uri="{FF2B5EF4-FFF2-40B4-BE49-F238E27FC236}">
                <a16:creationId xmlns:a16="http://schemas.microsoft.com/office/drawing/2014/main" id="{24FDDFF1-CCB8-85EF-2BCB-E77A87ACCFE2}"/>
              </a:ext>
            </a:extLst>
          </p:cNvPr>
          <p:cNvSpPr>
            <a:spLocks noGrp="1"/>
          </p:cNvSpPr>
          <p:nvPr>
            <p:ph sz="quarter" idx="35"/>
          </p:nvPr>
        </p:nvSpPr>
        <p:spPr>
          <a:xfrm>
            <a:off x="694708" y="1678025"/>
            <a:ext cx="10655672" cy="4252552"/>
          </a:xfrm>
        </p:spPr>
        <p:txBody>
          <a:bodyPr/>
          <a:lstStyle/>
          <a:p>
            <a:pPr algn="l"/>
            <a:r>
              <a:rPr lang="en-GB" b="0" i="0" dirty="0">
                <a:solidFill>
                  <a:srgbClr val="4D4D4D"/>
                </a:solidFill>
                <a:effectLst/>
                <a:latin typeface="helvetica" panose="020B0604020202020204" pitchFamily="34" charset="0"/>
              </a:rPr>
              <a:t>The same section draws attention to the observations of Mostyn J in the forward to Hay, Hess and Lockett (second edition):</a:t>
            </a:r>
          </a:p>
          <a:p>
            <a:pPr indent="0" algn="l">
              <a:buNone/>
            </a:pPr>
            <a:endParaRPr lang="en-GB" b="0" i="0" dirty="0">
              <a:solidFill>
                <a:srgbClr val="4D4D4D"/>
              </a:solidFill>
              <a:effectLst/>
              <a:latin typeface="helvetica" panose="020B0604020202020204" pitchFamily="34" charset="0"/>
            </a:endParaRPr>
          </a:p>
          <a:p>
            <a:pPr indent="0" algn="l">
              <a:buNone/>
            </a:pPr>
            <a:r>
              <a:rPr lang="en-GB" b="0" i="1" dirty="0">
                <a:solidFill>
                  <a:srgbClr val="4D4D4D"/>
                </a:solidFill>
                <a:effectLst/>
                <a:latin typeface="helvetica" panose="020B0604020202020204" pitchFamily="34" charset="0"/>
              </a:rPr>
              <a:t>“There is however one area of controversy. I have read with great interest […] the discussion about the tension between equality of division and equality of outcome when making a sharing order. For my part I am firmly in the former camp as the latter exercise must surely bring into account the inestimable benefit of actually being alive when the other party is dead! In my book it is an equal outcome for the husband to receive £20,000 annually for 10 years and for his younger wife to receive £10,000 for 20 years. But I acknowledge that my view is not shared by all and we may have to await a decision from a higher court to resolve the issue. Both sides of the divide are very fairly put by the authors of this edition.”</a:t>
            </a:r>
          </a:p>
          <a:p>
            <a:pPr indent="0" algn="l">
              <a:buNone/>
            </a:pPr>
            <a:endParaRPr lang="en-GB" i="1" dirty="0">
              <a:solidFill>
                <a:srgbClr val="4D4D4D"/>
              </a:solidFill>
              <a:latin typeface="helvetica" panose="020B0604020202020204" pitchFamily="34" charset="0"/>
            </a:endParaRPr>
          </a:p>
          <a:p>
            <a:pPr indent="0" algn="l">
              <a:buNone/>
            </a:pPr>
            <a:r>
              <a:rPr lang="en-GB" b="0" i="1" dirty="0">
                <a:solidFill>
                  <a:srgbClr val="4D4D4D"/>
                </a:solidFill>
                <a:effectLst/>
                <a:latin typeface="helvetica" panose="020B0604020202020204" pitchFamily="34" charset="0"/>
              </a:rPr>
              <a:t>Fiona Hay KC:</a:t>
            </a:r>
          </a:p>
          <a:p>
            <a:pPr indent="0" algn="l">
              <a:buNone/>
            </a:pPr>
            <a:r>
              <a:rPr lang="en-GB" b="0" i="0" dirty="0">
                <a:solidFill>
                  <a:srgbClr val="4D4D4D"/>
                </a:solidFill>
                <a:effectLst/>
                <a:latin typeface="helvetica" panose="020B0604020202020204" pitchFamily="34" charset="0"/>
              </a:rPr>
              <a:t>How does this analysis assist those relying on PAG2 for guidance in relation to division by capital/income in a sharing case? This author would suggest that in a big money case it must now be clear that division by CE (or, just possibly, by another capital value if the CE is really unreliable) is adequate; no income calculations are required. In a middle money case it may be appropriate to have both calculations carried out. The parties and the court will then have the material to have a meaningful debate about which type of division is fair in the particular case.</a:t>
            </a:r>
          </a:p>
          <a:p>
            <a:pPr indent="0">
              <a:lnSpc>
                <a:spcPct val="250000"/>
              </a:lnSpc>
              <a:buNone/>
            </a:pPr>
            <a:endParaRPr lang="en-GB" dirty="0"/>
          </a:p>
          <a:p>
            <a:pPr>
              <a:lnSpc>
                <a:spcPct val="250000"/>
              </a:lnSpc>
            </a:pPr>
            <a:endParaRPr lang="en-GB" dirty="0"/>
          </a:p>
          <a:p>
            <a:pPr indent="0">
              <a:lnSpc>
                <a:spcPct val="250000"/>
              </a:lnSpc>
              <a:buNone/>
            </a:pPr>
            <a:endParaRPr lang="en-GB" dirty="0"/>
          </a:p>
        </p:txBody>
      </p:sp>
      <p:sp>
        <p:nvSpPr>
          <p:cNvPr id="6" name="Text Placeholder 2">
            <a:extLst>
              <a:ext uri="{FF2B5EF4-FFF2-40B4-BE49-F238E27FC236}">
                <a16:creationId xmlns:a16="http://schemas.microsoft.com/office/drawing/2014/main" id="{E290EB13-1CC3-2809-AFEA-3539947D40BC}"/>
              </a:ext>
            </a:extLst>
          </p:cNvPr>
          <p:cNvSpPr>
            <a:spLocks noGrp="1"/>
          </p:cNvSpPr>
          <p:nvPr>
            <p:ph type="body" sz="quarter" idx="23"/>
          </p:nvPr>
        </p:nvSpPr>
        <p:spPr>
          <a:xfrm>
            <a:off x="648000" y="1224000"/>
            <a:ext cx="10836000" cy="454025"/>
          </a:xfrm>
        </p:spPr>
        <p:txBody>
          <a:bodyPr/>
          <a:lstStyle/>
          <a:p>
            <a:r>
              <a:rPr lang="en-GB" dirty="0"/>
              <a:t>Part 6 – Dealing with pensions fairly on divorce (</a:t>
            </a:r>
            <a:r>
              <a:rPr lang="en-GB" dirty="0" err="1"/>
              <a:t>cont</a:t>
            </a:r>
            <a:r>
              <a:rPr lang="en-GB" dirty="0"/>
              <a:t>)</a:t>
            </a:r>
          </a:p>
          <a:p>
            <a:endParaRPr lang="en-GB" dirty="0"/>
          </a:p>
        </p:txBody>
      </p:sp>
    </p:spTree>
    <p:extLst>
      <p:ext uri="{BB962C8B-B14F-4D97-AF65-F5344CB8AC3E}">
        <p14:creationId xmlns:p14="http://schemas.microsoft.com/office/powerpoint/2010/main" val="1396829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C2B64-32FA-6764-75B2-F3029B68D7D9}"/>
              </a:ext>
            </a:extLst>
          </p:cNvPr>
          <p:cNvSpPr>
            <a:spLocks noGrp="1"/>
          </p:cNvSpPr>
          <p:nvPr>
            <p:ph type="body" sz="quarter" idx="22"/>
          </p:nvPr>
        </p:nvSpPr>
        <p:spPr/>
        <p:txBody>
          <a:bodyPr/>
          <a:lstStyle/>
          <a:p>
            <a:r>
              <a:rPr lang="en-GB" dirty="0"/>
              <a:t>Pension Advisory Group (PAG) 2</a:t>
            </a:r>
          </a:p>
        </p:txBody>
      </p:sp>
      <p:sp>
        <p:nvSpPr>
          <p:cNvPr id="4" name="Content Placeholder 3">
            <a:extLst>
              <a:ext uri="{FF2B5EF4-FFF2-40B4-BE49-F238E27FC236}">
                <a16:creationId xmlns:a16="http://schemas.microsoft.com/office/drawing/2014/main" id="{0346B35E-76F1-C5A1-5F5D-A546941724F0}"/>
              </a:ext>
            </a:extLst>
          </p:cNvPr>
          <p:cNvSpPr>
            <a:spLocks noGrp="1"/>
          </p:cNvSpPr>
          <p:nvPr>
            <p:ph sz="quarter" idx="35"/>
          </p:nvPr>
        </p:nvSpPr>
        <p:spPr>
          <a:xfrm>
            <a:off x="828303" y="1764425"/>
            <a:ext cx="10655672" cy="4396875"/>
          </a:xfrm>
        </p:spPr>
        <p:txBody>
          <a:bodyPr/>
          <a:lstStyle/>
          <a:p>
            <a:pPr>
              <a:lnSpc>
                <a:spcPct val="150000"/>
              </a:lnSpc>
            </a:pPr>
            <a:r>
              <a:rPr lang="en-GB" sz="1400" dirty="0"/>
              <a:t>Legally defined nowhere, and referred to in no statute</a:t>
            </a:r>
          </a:p>
          <a:p>
            <a:pPr>
              <a:lnSpc>
                <a:spcPct val="150000"/>
              </a:lnSpc>
            </a:pPr>
            <a:r>
              <a:rPr lang="en-GB" dirty="0"/>
              <a:t>Appealing outcome for primary carers, who wish to retain family home, and are willing to give up claim to pension.</a:t>
            </a:r>
          </a:p>
          <a:p>
            <a:pPr>
              <a:lnSpc>
                <a:spcPct val="150000"/>
              </a:lnSpc>
            </a:pPr>
            <a:r>
              <a:rPr lang="en-GB" sz="1400" dirty="0"/>
              <a:t>Other reasons for offsetting:</a:t>
            </a:r>
          </a:p>
          <a:p>
            <a:pPr lvl="1">
              <a:lnSpc>
                <a:spcPct val="150000"/>
              </a:lnSpc>
            </a:pPr>
            <a:r>
              <a:rPr lang="en-GB" dirty="0"/>
              <a:t>Pension sharing may destroy value.</a:t>
            </a:r>
          </a:p>
          <a:p>
            <a:pPr lvl="1">
              <a:lnSpc>
                <a:spcPct val="150000"/>
              </a:lnSpc>
            </a:pPr>
            <a:r>
              <a:rPr lang="en-GB" dirty="0"/>
              <a:t>Lack of liquidity – scheme invested in property.</a:t>
            </a:r>
          </a:p>
          <a:p>
            <a:pPr lvl="1">
              <a:lnSpc>
                <a:spcPct val="150000"/>
              </a:lnSpc>
            </a:pPr>
            <a:r>
              <a:rPr lang="en-GB" dirty="0"/>
              <a:t>Charges for pension sharing may be proportionately excessive if small case.</a:t>
            </a:r>
          </a:p>
          <a:p>
            <a:pPr lvl="1">
              <a:lnSpc>
                <a:spcPct val="150000"/>
              </a:lnSpc>
            </a:pPr>
            <a:r>
              <a:rPr lang="en-GB" dirty="0"/>
              <a:t>Overseas pensions.</a:t>
            </a:r>
          </a:p>
          <a:p>
            <a:pPr lvl="1">
              <a:lnSpc>
                <a:spcPct val="150000"/>
              </a:lnSpc>
            </a:pPr>
            <a:r>
              <a:rPr lang="en-GB" dirty="0"/>
              <a:t>Divorce petition issued pre 1 December 2000.</a:t>
            </a:r>
          </a:p>
          <a:p>
            <a:pPr>
              <a:lnSpc>
                <a:spcPct val="150000"/>
              </a:lnSpc>
            </a:pPr>
            <a:r>
              <a:rPr lang="en-GB" dirty="0"/>
              <a:t>Seen as quick, cheap, simple – appearances can be deceptive.</a:t>
            </a:r>
          </a:p>
          <a:p>
            <a:pPr>
              <a:lnSpc>
                <a:spcPct val="150000"/>
              </a:lnSpc>
            </a:pPr>
            <a:r>
              <a:rPr lang="en-GB" b="1" i="1" dirty="0"/>
              <a:t>7.4 Where there have been claims of negligence made against family lawyers in the field of pensions, it has overwhelmingly been in 	cases where offsetting has been the chosen remedy, not pension sharing. </a:t>
            </a:r>
          </a:p>
          <a:p>
            <a:pPr>
              <a:lnSpc>
                <a:spcPct val="150000"/>
              </a:lnSpc>
            </a:pPr>
            <a:endParaRPr lang="en-GB" dirty="0"/>
          </a:p>
          <a:p>
            <a:pPr indent="0">
              <a:lnSpc>
                <a:spcPct val="150000"/>
              </a:lnSpc>
              <a:buNone/>
            </a:pPr>
            <a:endParaRPr lang="en-GB" dirty="0"/>
          </a:p>
          <a:p>
            <a:pPr indent="0">
              <a:lnSpc>
                <a:spcPct val="250000"/>
              </a:lnSpc>
              <a:buNone/>
            </a:pPr>
            <a:endParaRPr lang="en-GB" dirty="0"/>
          </a:p>
          <a:p>
            <a:pPr>
              <a:lnSpc>
                <a:spcPct val="250000"/>
              </a:lnSpc>
            </a:pPr>
            <a:endParaRPr lang="en-GB" dirty="0"/>
          </a:p>
          <a:p>
            <a:pPr indent="0">
              <a:lnSpc>
                <a:spcPct val="250000"/>
              </a:lnSpc>
              <a:buNone/>
            </a:pPr>
            <a:endParaRPr lang="en-GB" dirty="0"/>
          </a:p>
        </p:txBody>
      </p:sp>
      <p:sp>
        <p:nvSpPr>
          <p:cNvPr id="6" name="Text Placeholder 2">
            <a:extLst>
              <a:ext uri="{FF2B5EF4-FFF2-40B4-BE49-F238E27FC236}">
                <a16:creationId xmlns:a16="http://schemas.microsoft.com/office/drawing/2014/main" id="{CA13ECA2-07F2-B3EF-EF77-6B73640124AB}"/>
              </a:ext>
            </a:extLst>
          </p:cNvPr>
          <p:cNvSpPr>
            <a:spLocks noGrp="1"/>
          </p:cNvSpPr>
          <p:nvPr>
            <p:ph type="body" sz="quarter" idx="23"/>
          </p:nvPr>
        </p:nvSpPr>
        <p:spPr>
          <a:xfrm>
            <a:off x="648000" y="1224000"/>
            <a:ext cx="10836000" cy="454025"/>
          </a:xfrm>
        </p:spPr>
        <p:txBody>
          <a:bodyPr/>
          <a:lstStyle/>
          <a:p>
            <a:r>
              <a:rPr lang="en-GB" dirty="0"/>
              <a:t>Part 7 – Offsetting: The dominant practice</a:t>
            </a:r>
          </a:p>
        </p:txBody>
      </p:sp>
    </p:spTree>
    <p:extLst>
      <p:ext uri="{BB962C8B-B14F-4D97-AF65-F5344CB8AC3E}">
        <p14:creationId xmlns:p14="http://schemas.microsoft.com/office/powerpoint/2010/main" val="705006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C2B64-32FA-6764-75B2-F3029B68D7D9}"/>
              </a:ext>
            </a:extLst>
          </p:cNvPr>
          <p:cNvSpPr>
            <a:spLocks noGrp="1"/>
          </p:cNvSpPr>
          <p:nvPr>
            <p:ph type="body" sz="quarter" idx="22"/>
          </p:nvPr>
        </p:nvSpPr>
        <p:spPr/>
        <p:txBody>
          <a:bodyPr/>
          <a:lstStyle/>
          <a:p>
            <a:r>
              <a:rPr lang="en-GB" dirty="0"/>
              <a:t>Pension Advisory Group (PAG) 2</a:t>
            </a:r>
          </a:p>
        </p:txBody>
      </p:sp>
      <p:sp>
        <p:nvSpPr>
          <p:cNvPr id="4" name="Content Placeholder 3">
            <a:extLst>
              <a:ext uri="{FF2B5EF4-FFF2-40B4-BE49-F238E27FC236}">
                <a16:creationId xmlns:a16="http://schemas.microsoft.com/office/drawing/2014/main" id="{0346B35E-76F1-C5A1-5F5D-A546941724F0}"/>
              </a:ext>
            </a:extLst>
          </p:cNvPr>
          <p:cNvSpPr>
            <a:spLocks noGrp="1"/>
          </p:cNvSpPr>
          <p:nvPr>
            <p:ph sz="quarter" idx="35"/>
          </p:nvPr>
        </p:nvSpPr>
        <p:spPr>
          <a:xfrm>
            <a:off x="828303" y="1764425"/>
            <a:ext cx="10655672" cy="4396875"/>
          </a:xfrm>
        </p:spPr>
        <p:txBody>
          <a:bodyPr/>
          <a:lstStyle/>
          <a:p>
            <a:pPr indent="0">
              <a:lnSpc>
                <a:spcPct val="200000"/>
              </a:lnSpc>
              <a:buNone/>
            </a:pPr>
            <a:r>
              <a:rPr lang="en-GB" sz="1400" b="1" i="1" dirty="0"/>
              <a:t>7.6</a:t>
            </a:r>
            <a:r>
              <a:rPr lang="en-GB" sz="1400" dirty="0"/>
              <a:t>	</a:t>
            </a:r>
            <a:r>
              <a:rPr lang="en-GB" sz="1400" b="1" i="1" dirty="0"/>
              <a:t>The main problem with offsetting is that one is invariably trying to compare two very different asset classes.</a:t>
            </a:r>
          </a:p>
          <a:p>
            <a:pPr indent="0">
              <a:lnSpc>
                <a:spcPct val="200000"/>
              </a:lnSpc>
              <a:buNone/>
            </a:pPr>
            <a:r>
              <a:rPr lang="en-GB" b="1" i="1" dirty="0"/>
              <a:t>7.7	The obvious solution is to try, if possible, to deal with each asset class in isolation and avoid offsetting</a:t>
            </a:r>
          </a:p>
          <a:p>
            <a:pPr indent="0">
              <a:lnSpc>
                <a:spcPct val="200000"/>
              </a:lnSpc>
              <a:buNone/>
            </a:pPr>
            <a:r>
              <a:rPr lang="en-GB" sz="1400" b="1" i="1" dirty="0"/>
              <a:t>7.8 </a:t>
            </a:r>
            <a:r>
              <a:rPr lang="en-GB" b="1" i="1" dirty="0"/>
              <a:t>	(re negligence) A prudent lawyer might wish to minimise this risk by ensuring that the justification for an offsetting agreement is recorded on the D81 or other documentation supporting the draft order. There is a box next to question 13 on the new Form D81 which specifically gives the parties an opportunity to give such an explanation. </a:t>
            </a:r>
          </a:p>
          <a:p>
            <a:pPr indent="0">
              <a:lnSpc>
                <a:spcPct val="200000"/>
              </a:lnSpc>
              <a:buNone/>
            </a:pPr>
            <a:r>
              <a:rPr lang="en-GB" sz="1400" b="1" i="1" dirty="0"/>
              <a:t>7.13	(Because of different motivations) Sometimes an expressed arithmetic explanation may be impractical, or unhelpful, in which case a textual or narrative explanation with some reasonable indication of values.</a:t>
            </a:r>
          </a:p>
          <a:p>
            <a:pPr>
              <a:lnSpc>
                <a:spcPct val="150000"/>
              </a:lnSpc>
            </a:pPr>
            <a:endParaRPr lang="en-GB" dirty="0"/>
          </a:p>
          <a:p>
            <a:pPr indent="0">
              <a:lnSpc>
                <a:spcPct val="150000"/>
              </a:lnSpc>
              <a:buNone/>
            </a:pPr>
            <a:endParaRPr lang="en-GB" dirty="0"/>
          </a:p>
          <a:p>
            <a:pPr indent="0">
              <a:lnSpc>
                <a:spcPct val="250000"/>
              </a:lnSpc>
              <a:buNone/>
            </a:pPr>
            <a:endParaRPr lang="en-GB" dirty="0"/>
          </a:p>
          <a:p>
            <a:pPr>
              <a:lnSpc>
                <a:spcPct val="250000"/>
              </a:lnSpc>
            </a:pPr>
            <a:endParaRPr lang="en-GB" dirty="0"/>
          </a:p>
          <a:p>
            <a:pPr indent="0">
              <a:lnSpc>
                <a:spcPct val="250000"/>
              </a:lnSpc>
              <a:buNone/>
            </a:pPr>
            <a:endParaRPr lang="en-GB" dirty="0"/>
          </a:p>
        </p:txBody>
      </p:sp>
      <p:sp>
        <p:nvSpPr>
          <p:cNvPr id="6" name="Text Placeholder 2">
            <a:extLst>
              <a:ext uri="{FF2B5EF4-FFF2-40B4-BE49-F238E27FC236}">
                <a16:creationId xmlns:a16="http://schemas.microsoft.com/office/drawing/2014/main" id="{CA13ECA2-07F2-B3EF-EF77-6B73640124AB}"/>
              </a:ext>
            </a:extLst>
          </p:cNvPr>
          <p:cNvSpPr>
            <a:spLocks noGrp="1"/>
          </p:cNvSpPr>
          <p:nvPr>
            <p:ph type="body" sz="quarter" idx="23"/>
          </p:nvPr>
        </p:nvSpPr>
        <p:spPr>
          <a:xfrm>
            <a:off x="648000" y="1224000"/>
            <a:ext cx="10836000" cy="454025"/>
          </a:xfrm>
        </p:spPr>
        <p:txBody>
          <a:bodyPr/>
          <a:lstStyle/>
          <a:p>
            <a:r>
              <a:rPr lang="en-GB" dirty="0"/>
              <a:t>Part 7 – Offsetting: The dominant practice</a:t>
            </a:r>
          </a:p>
        </p:txBody>
      </p:sp>
    </p:spTree>
    <p:extLst>
      <p:ext uri="{BB962C8B-B14F-4D97-AF65-F5344CB8AC3E}">
        <p14:creationId xmlns:p14="http://schemas.microsoft.com/office/powerpoint/2010/main" val="3766043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C2B64-32FA-6764-75B2-F3029B68D7D9}"/>
              </a:ext>
            </a:extLst>
          </p:cNvPr>
          <p:cNvSpPr>
            <a:spLocks noGrp="1"/>
          </p:cNvSpPr>
          <p:nvPr>
            <p:ph type="body" sz="quarter" idx="22"/>
          </p:nvPr>
        </p:nvSpPr>
        <p:spPr/>
        <p:txBody>
          <a:bodyPr/>
          <a:lstStyle/>
          <a:p>
            <a:r>
              <a:rPr lang="en-GB" dirty="0"/>
              <a:t>Pension Advisory Group (PAG) 2</a:t>
            </a:r>
          </a:p>
        </p:txBody>
      </p:sp>
      <p:sp>
        <p:nvSpPr>
          <p:cNvPr id="4" name="Content Placeholder 3">
            <a:extLst>
              <a:ext uri="{FF2B5EF4-FFF2-40B4-BE49-F238E27FC236}">
                <a16:creationId xmlns:a16="http://schemas.microsoft.com/office/drawing/2014/main" id="{0346B35E-76F1-C5A1-5F5D-A546941724F0}"/>
              </a:ext>
            </a:extLst>
          </p:cNvPr>
          <p:cNvSpPr>
            <a:spLocks noGrp="1"/>
          </p:cNvSpPr>
          <p:nvPr>
            <p:ph sz="quarter" idx="35"/>
          </p:nvPr>
        </p:nvSpPr>
        <p:spPr>
          <a:xfrm>
            <a:off x="828303" y="1764425"/>
            <a:ext cx="10655672" cy="4396875"/>
          </a:xfrm>
        </p:spPr>
        <p:txBody>
          <a:bodyPr/>
          <a:lstStyle/>
          <a:p>
            <a:pPr indent="0">
              <a:lnSpc>
                <a:spcPct val="200000"/>
              </a:lnSpc>
              <a:buNone/>
            </a:pPr>
            <a:r>
              <a:rPr lang="en-GB" dirty="0"/>
              <a:t>Section 7.14 refers:</a:t>
            </a:r>
          </a:p>
          <a:p>
            <a:pPr marL="342900" indent="-342900">
              <a:lnSpc>
                <a:spcPct val="200000"/>
              </a:lnSpc>
              <a:buFont typeface="+mj-lt"/>
              <a:buAutoNum type="arabicPeriod"/>
            </a:pPr>
            <a:r>
              <a:rPr lang="en-GB" dirty="0"/>
              <a:t>Get the values</a:t>
            </a:r>
          </a:p>
          <a:p>
            <a:pPr marL="342900" indent="-342900">
              <a:lnSpc>
                <a:spcPct val="200000"/>
              </a:lnSpc>
              <a:buFont typeface="+mj-lt"/>
              <a:buAutoNum type="arabicPeriod"/>
            </a:pPr>
            <a:r>
              <a:rPr lang="en-GB" dirty="0"/>
              <a:t>Adjust for Tax</a:t>
            </a:r>
          </a:p>
          <a:p>
            <a:pPr marL="342900" indent="-342900">
              <a:lnSpc>
                <a:spcPct val="200000"/>
              </a:lnSpc>
              <a:buFont typeface="+mj-lt"/>
              <a:buAutoNum type="arabicPeriod"/>
            </a:pPr>
            <a:r>
              <a:rPr lang="en-GB" dirty="0"/>
              <a:t>Adjust for utility. </a:t>
            </a:r>
          </a:p>
          <a:p>
            <a:pPr marL="645750" lvl="1" indent="-285750"/>
            <a:endParaRPr lang="en-GB" dirty="0"/>
          </a:p>
          <a:p>
            <a:pPr indent="0">
              <a:lnSpc>
                <a:spcPct val="250000"/>
              </a:lnSpc>
              <a:buNone/>
            </a:pPr>
            <a:endParaRPr lang="en-GB" dirty="0"/>
          </a:p>
          <a:p>
            <a:pPr>
              <a:lnSpc>
                <a:spcPct val="250000"/>
              </a:lnSpc>
            </a:pPr>
            <a:endParaRPr lang="en-GB" dirty="0"/>
          </a:p>
          <a:p>
            <a:pPr indent="0">
              <a:lnSpc>
                <a:spcPct val="250000"/>
              </a:lnSpc>
              <a:buNone/>
            </a:pPr>
            <a:endParaRPr lang="en-GB" dirty="0"/>
          </a:p>
        </p:txBody>
      </p:sp>
      <p:sp>
        <p:nvSpPr>
          <p:cNvPr id="6" name="Text Placeholder 2">
            <a:extLst>
              <a:ext uri="{FF2B5EF4-FFF2-40B4-BE49-F238E27FC236}">
                <a16:creationId xmlns:a16="http://schemas.microsoft.com/office/drawing/2014/main" id="{CA13ECA2-07F2-B3EF-EF77-6B73640124AB}"/>
              </a:ext>
            </a:extLst>
          </p:cNvPr>
          <p:cNvSpPr>
            <a:spLocks noGrp="1"/>
          </p:cNvSpPr>
          <p:nvPr>
            <p:ph type="body" sz="quarter" idx="23"/>
          </p:nvPr>
        </p:nvSpPr>
        <p:spPr>
          <a:xfrm>
            <a:off x="648000" y="1224000"/>
            <a:ext cx="10836000" cy="454025"/>
          </a:xfrm>
        </p:spPr>
        <p:txBody>
          <a:bodyPr/>
          <a:lstStyle/>
          <a:p>
            <a:r>
              <a:rPr lang="en-GB" dirty="0"/>
              <a:t>Part 7 – Offsetting: The steps</a:t>
            </a:r>
          </a:p>
        </p:txBody>
      </p:sp>
    </p:spTree>
    <p:extLst>
      <p:ext uri="{BB962C8B-B14F-4D97-AF65-F5344CB8AC3E}">
        <p14:creationId xmlns:p14="http://schemas.microsoft.com/office/powerpoint/2010/main" val="26476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C2B64-32FA-6764-75B2-F3029B68D7D9}"/>
              </a:ext>
            </a:extLst>
          </p:cNvPr>
          <p:cNvSpPr>
            <a:spLocks noGrp="1"/>
          </p:cNvSpPr>
          <p:nvPr>
            <p:ph type="body" sz="quarter" idx="22"/>
          </p:nvPr>
        </p:nvSpPr>
        <p:spPr/>
        <p:txBody>
          <a:bodyPr/>
          <a:lstStyle/>
          <a:p>
            <a:r>
              <a:rPr lang="en-GB" dirty="0"/>
              <a:t>Pension Advisory Group (PAG) 2</a:t>
            </a:r>
          </a:p>
        </p:txBody>
      </p:sp>
      <p:sp>
        <p:nvSpPr>
          <p:cNvPr id="4" name="Content Placeholder 3">
            <a:extLst>
              <a:ext uri="{FF2B5EF4-FFF2-40B4-BE49-F238E27FC236}">
                <a16:creationId xmlns:a16="http://schemas.microsoft.com/office/drawing/2014/main" id="{0346B35E-76F1-C5A1-5F5D-A546941724F0}"/>
              </a:ext>
            </a:extLst>
          </p:cNvPr>
          <p:cNvSpPr>
            <a:spLocks noGrp="1"/>
          </p:cNvSpPr>
          <p:nvPr>
            <p:ph sz="quarter" idx="35"/>
          </p:nvPr>
        </p:nvSpPr>
        <p:spPr>
          <a:xfrm>
            <a:off x="828303" y="1764425"/>
            <a:ext cx="10655672" cy="4396875"/>
          </a:xfrm>
        </p:spPr>
        <p:txBody>
          <a:bodyPr/>
          <a:lstStyle/>
          <a:p>
            <a:pPr lvl="1" indent="0">
              <a:buNone/>
            </a:pPr>
            <a:r>
              <a:rPr lang="en-GB" dirty="0"/>
              <a:t>Now suggested there are 6 options, with inclusion of  Galbraith tables:</a:t>
            </a:r>
          </a:p>
          <a:p>
            <a:pPr lvl="1" indent="0">
              <a:buNone/>
            </a:pPr>
            <a:endParaRPr lang="en-GB" dirty="0"/>
          </a:p>
          <a:p>
            <a:pPr marL="760050" lvl="1" indent="-400050">
              <a:buFont typeface="+mj-lt"/>
              <a:buAutoNum type="romanLcPeriod"/>
            </a:pPr>
            <a:r>
              <a:rPr lang="en-GB" dirty="0"/>
              <a:t>Defined Contribution Fund Equivalent (DCFE), </a:t>
            </a:r>
          </a:p>
          <a:p>
            <a:pPr marL="760050" lvl="1" indent="-400050">
              <a:buFont typeface="+mj-lt"/>
              <a:buAutoNum type="romanLcPeriod"/>
            </a:pPr>
            <a:r>
              <a:rPr lang="en-GB" dirty="0"/>
              <a:t>realisable value, </a:t>
            </a:r>
          </a:p>
          <a:p>
            <a:pPr marL="760050" lvl="1" indent="-400050">
              <a:buFont typeface="+mj-lt"/>
              <a:buAutoNum type="romanLcPeriod"/>
            </a:pPr>
            <a:r>
              <a:rPr lang="en-GB" dirty="0"/>
              <a:t>cashflow modelling, </a:t>
            </a:r>
          </a:p>
          <a:p>
            <a:pPr marL="760050" lvl="1" indent="-400050">
              <a:buFont typeface="+mj-lt"/>
              <a:buAutoNum type="romanLcPeriod"/>
            </a:pPr>
            <a:r>
              <a:rPr lang="en-GB" dirty="0"/>
              <a:t>actuarial value, </a:t>
            </a:r>
          </a:p>
          <a:p>
            <a:pPr marL="760050" lvl="1" indent="-400050">
              <a:buFont typeface="+mj-lt"/>
              <a:buAutoNum type="romanLcPeriod"/>
            </a:pPr>
            <a:r>
              <a:rPr lang="en-GB" dirty="0"/>
              <a:t>Galbraith </a:t>
            </a:r>
          </a:p>
          <a:p>
            <a:pPr marL="760050" lvl="1" indent="-400050">
              <a:buFont typeface="+mj-lt"/>
              <a:buAutoNum type="romanLcPeriod"/>
            </a:pPr>
            <a:r>
              <a:rPr lang="en-GB" dirty="0"/>
              <a:t>Duxbury. </a:t>
            </a:r>
          </a:p>
          <a:p>
            <a:pPr marL="645750" lvl="1" indent="-285750"/>
            <a:endParaRPr lang="en-GB" dirty="0"/>
          </a:p>
          <a:p>
            <a:pPr marL="645750" lvl="1" indent="-285750">
              <a:lnSpc>
                <a:spcPct val="150000"/>
              </a:lnSpc>
            </a:pPr>
            <a:r>
              <a:rPr lang="en-GB" dirty="0"/>
              <a:t>Suggested (</a:t>
            </a:r>
            <a:r>
              <a:rPr lang="en-GB" dirty="0" err="1"/>
              <a:t>i</a:t>
            </a:r>
            <a:r>
              <a:rPr lang="en-GB" dirty="0"/>
              <a:t>) (ii) and (iv) are likely to be appropriate in most cases, and (iii) requires detailed analysis of individual circumstances, and only possible with Financial Planner.</a:t>
            </a:r>
          </a:p>
          <a:p>
            <a:pPr marL="645750" lvl="1" indent="-285750">
              <a:lnSpc>
                <a:spcPct val="150000"/>
              </a:lnSpc>
            </a:pPr>
            <a:r>
              <a:rPr lang="en-GB" dirty="0"/>
              <a:t>(v) Galbraith </a:t>
            </a:r>
            <a:r>
              <a:rPr lang="en-GB" b="1" i="1" dirty="0"/>
              <a:t>“Only intended to be a starting point and is not a substitute for obtaining an expert valuation from a PODE.”</a:t>
            </a:r>
          </a:p>
          <a:p>
            <a:pPr marL="645750" lvl="1" indent="-285750">
              <a:lnSpc>
                <a:spcPct val="150000"/>
              </a:lnSpc>
            </a:pPr>
            <a:r>
              <a:rPr lang="en-GB" dirty="0"/>
              <a:t>(vi) Duxbury </a:t>
            </a:r>
            <a:r>
              <a:rPr lang="en-GB" b="1" i="1" dirty="0"/>
              <a:t>“These tables assume a degree of risk which is often unacceptable in the context of pensions if the other spouse is, or will, become the beneficiary of a guaranteed benefit.”</a:t>
            </a:r>
          </a:p>
          <a:p>
            <a:pPr lvl="1" indent="0">
              <a:buNone/>
            </a:pPr>
            <a:endParaRPr lang="en-GB" b="1" i="1" dirty="0"/>
          </a:p>
          <a:p>
            <a:pPr lvl="1" indent="0">
              <a:buNone/>
            </a:pPr>
            <a:endParaRPr lang="en-GB" dirty="0"/>
          </a:p>
          <a:p>
            <a:pPr marL="645750" lvl="1" indent="-285750"/>
            <a:endParaRPr lang="en-GB" dirty="0"/>
          </a:p>
          <a:p>
            <a:pPr indent="0">
              <a:lnSpc>
                <a:spcPct val="250000"/>
              </a:lnSpc>
              <a:buNone/>
            </a:pPr>
            <a:endParaRPr lang="en-GB" dirty="0"/>
          </a:p>
          <a:p>
            <a:pPr>
              <a:lnSpc>
                <a:spcPct val="250000"/>
              </a:lnSpc>
            </a:pPr>
            <a:endParaRPr lang="en-GB" dirty="0"/>
          </a:p>
          <a:p>
            <a:pPr indent="0">
              <a:lnSpc>
                <a:spcPct val="250000"/>
              </a:lnSpc>
              <a:buNone/>
            </a:pPr>
            <a:endParaRPr lang="en-GB" dirty="0"/>
          </a:p>
        </p:txBody>
      </p:sp>
      <p:sp>
        <p:nvSpPr>
          <p:cNvPr id="6" name="Text Placeholder 2">
            <a:extLst>
              <a:ext uri="{FF2B5EF4-FFF2-40B4-BE49-F238E27FC236}">
                <a16:creationId xmlns:a16="http://schemas.microsoft.com/office/drawing/2014/main" id="{CA13ECA2-07F2-B3EF-EF77-6B73640124AB}"/>
              </a:ext>
            </a:extLst>
          </p:cNvPr>
          <p:cNvSpPr>
            <a:spLocks noGrp="1"/>
          </p:cNvSpPr>
          <p:nvPr>
            <p:ph type="body" sz="quarter" idx="23"/>
          </p:nvPr>
        </p:nvSpPr>
        <p:spPr>
          <a:xfrm>
            <a:off x="648000" y="1224000"/>
            <a:ext cx="10836000" cy="454025"/>
          </a:xfrm>
        </p:spPr>
        <p:txBody>
          <a:bodyPr/>
          <a:lstStyle/>
          <a:p>
            <a:r>
              <a:rPr lang="en-GB" dirty="0"/>
              <a:t>Part 7 – Offsetting Step 1: Getting the values 7.17 to 7.29</a:t>
            </a:r>
          </a:p>
        </p:txBody>
      </p:sp>
    </p:spTree>
    <p:extLst>
      <p:ext uri="{BB962C8B-B14F-4D97-AF65-F5344CB8AC3E}">
        <p14:creationId xmlns:p14="http://schemas.microsoft.com/office/powerpoint/2010/main" val="4088523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C2B64-32FA-6764-75B2-F3029B68D7D9}"/>
              </a:ext>
            </a:extLst>
          </p:cNvPr>
          <p:cNvSpPr>
            <a:spLocks noGrp="1"/>
          </p:cNvSpPr>
          <p:nvPr>
            <p:ph type="body" sz="quarter" idx="22"/>
          </p:nvPr>
        </p:nvSpPr>
        <p:spPr/>
        <p:txBody>
          <a:bodyPr/>
          <a:lstStyle/>
          <a:p>
            <a:r>
              <a:rPr lang="en-GB" dirty="0"/>
              <a:t>Pension Advisory Group (PAG) 2</a:t>
            </a:r>
          </a:p>
        </p:txBody>
      </p:sp>
      <p:sp>
        <p:nvSpPr>
          <p:cNvPr id="4" name="Content Placeholder 3">
            <a:extLst>
              <a:ext uri="{FF2B5EF4-FFF2-40B4-BE49-F238E27FC236}">
                <a16:creationId xmlns:a16="http://schemas.microsoft.com/office/drawing/2014/main" id="{0346B35E-76F1-C5A1-5F5D-A546941724F0}"/>
              </a:ext>
            </a:extLst>
          </p:cNvPr>
          <p:cNvSpPr>
            <a:spLocks noGrp="1"/>
          </p:cNvSpPr>
          <p:nvPr>
            <p:ph sz="quarter" idx="35"/>
          </p:nvPr>
        </p:nvSpPr>
        <p:spPr>
          <a:xfrm>
            <a:off x="828303" y="1764425"/>
            <a:ext cx="10655672" cy="4396875"/>
          </a:xfrm>
        </p:spPr>
        <p:txBody>
          <a:bodyPr/>
          <a:lstStyle/>
          <a:p>
            <a:pPr marL="285750" indent="-285750"/>
            <a:r>
              <a:rPr lang="en-GB" dirty="0"/>
              <a:t>Adjust for tax</a:t>
            </a:r>
          </a:p>
          <a:p>
            <a:pPr marL="645750" lvl="1" indent="-285750"/>
            <a:r>
              <a:rPr lang="en-GB" dirty="0"/>
              <a:t>PAG 2 refers to Family Justice Council Needs paper, have a global adjustment of between 20% to 40%</a:t>
            </a:r>
          </a:p>
          <a:p>
            <a:pPr marL="645750" lvl="1" indent="-285750"/>
            <a:r>
              <a:rPr lang="en-GB" dirty="0"/>
              <a:t>PAG 2 splits this between Tax and utility.</a:t>
            </a:r>
          </a:p>
          <a:p>
            <a:pPr marL="645750" lvl="1" indent="-285750"/>
            <a:r>
              <a:rPr lang="en-GB" dirty="0"/>
              <a:t>Suggesting perhaps tax adjustment between 15% and 30%.</a:t>
            </a:r>
          </a:p>
          <a:p>
            <a:pPr marL="645750" lvl="1" indent="-285750"/>
            <a:endParaRPr lang="en-GB" dirty="0"/>
          </a:p>
          <a:p>
            <a:pPr lvl="1" indent="0">
              <a:buNone/>
            </a:pPr>
            <a:endParaRPr lang="en-GB" dirty="0"/>
          </a:p>
          <a:p>
            <a:pPr marL="285750" indent="-285750"/>
            <a:r>
              <a:rPr lang="en-GB" dirty="0"/>
              <a:t>Adjust for utility</a:t>
            </a:r>
          </a:p>
          <a:p>
            <a:pPr marL="645750" lvl="1" indent="-285750"/>
            <a:r>
              <a:rPr lang="en-GB" dirty="0"/>
              <a:t>Not for PODE – it’s a matter for s25 discretion.</a:t>
            </a:r>
          </a:p>
          <a:p>
            <a:pPr marL="645750" lvl="1" indent="-285750"/>
            <a:r>
              <a:rPr lang="en-GB" dirty="0"/>
              <a:t>Very difficult to be formulaic but cites some of the considerations.</a:t>
            </a:r>
          </a:p>
          <a:p>
            <a:pPr marL="645750" lvl="1" indent="-285750"/>
            <a:r>
              <a:rPr lang="en-GB" dirty="0"/>
              <a:t>PAG 2 tentatively suggests between 0% and 25%. </a:t>
            </a:r>
          </a:p>
          <a:p>
            <a:pPr lvl="1" indent="0">
              <a:buNone/>
            </a:pPr>
            <a:endParaRPr lang="en-GB" b="1" i="1" dirty="0"/>
          </a:p>
          <a:p>
            <a:pPr lvl="1" indent="0">
              <a:buNone/>
            </a:pPr>
            <a:endParaRPr lang="en-GB" dirty="0"/>
          </a:p>
          <a:p>
            <a:pPr marL="645750" lvl="1" indent="-285750"/>
            <a:endParaRPr lang="en-GB" dirty="0"/>
          </a:p>
          <a:p>
            <a:pPr indent="0">
              <a:lnSpc>
                <a:spcPct val="250000"/>
              </a:lnSpc>
              <a:buNone/>
            </a:pPr>
            <a:endParaRPr lang="en-GB" dirty="0"/>
          </a:p>
          <a:p>
            <a:pPr>
              <a:lnSpc>
                <a:spcPct val="250000"/>
              </a:lnSpc>
            </a:pPr>
            <a:endParaRPr lang="en-GB" dirty="0"/>
          </a:p>
          <a:p>
            <a:pPr indent="0">
              <a:lnSpc>
                <a:spcPct val="250000"/>
              </a:lnSpc>
              <a:buNone/>
            </a:pPr>
            <a:endParaRPr lang="en-GB" dirty="0"/>
          </a:p>
        </p:txBody>
      </p:sp>
      <p:sp>
        <p:nvSpPr>
          <p:cNvPr id="6" name="Text Placeholder 2">
            <a:extLst>
              <a:ext uri="{FF2B5EF4-FFF2-40B4-BE49-F238E27FC236}">
                <a16:creationId xmlns:a16="http://schemas.microsoft.com/office/drawing/2014/main" id="{CA13ECA2-07F2-B3EF-EF77-6B73640124AB}"/>
              </a:ext>
            </a:extLst>
          </p:cNvPr>
          <p:cNvSpPr>
            <a:spLocks noGrp="1"/>
          </p:cNvSpPr>
          <p:nvPr>
            <p:ph type="body" sz="quarter" idx="23"/>
          </p:nvPr>
        </p:nvSpPr>
        <p:spPr>
          <a:xfrm>
            <a:off x="648000" y="1224000"/>
            <a:ext cx="10836000" cy="454025"/>
          </a:xfrm>
        </p:spPr>
        <p:txBody>
          <a:bodyPr/>
          <a:lstStyle/>
          <a:p>
            <a:r>
              <a:rPr lang="en-GB" dirty="0"/>
              <a:t>Part 7 – Offsetting Steps 2 &amp; 3: Adjusting for Tax and / or Utility 7.30 to 7.43</a:t>
            </a:r>
          </a:p>
        </p:txBody>
      </p:sp>
    </p:spTree>
    <p:extLst>
      <p:ext uri="{BB962C8B-B14F-4D97-AF65-F5344CB8AC3E}">
        <p14:creationId xmlns:p14="http://schemas.microsoft.com/office/powerpoint/2010/main" val="3815889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DC61B9A-1967-4EAE-8CC9-30245109AF4A}"/>
              </a:ext>
            </a:extLst>
          </p:cNvPr>
          <p:cNvSpPr>
            <a:spLocks noGrp="1"/>
          </p:cNvSpPr>
          <p:nvPr>
            <p:ph type="body" sz="quarter" idx="22"/>
          </p:nvPr>
        </p:nvSpPr>
        <p:spPr>
          <a:xfrm>
            <a:off x="594521" y="686346"/>
            <a:ext cx="10242894" cy="454025"/>
          </a:xfrm>
        </p:spPr>
        <p:txBody>
          <a:bodyPr lIns="91440" tIns="45720" rIns="91440" bIns="45720" anchor="t"/>
          <a:lstStyle/>
          <a:p>
            <a:r>
              <a:rPr lang="en-GB" dirty="0">
                <a:solidFill>
                  <a:srgbClr val="051947"/>
                </a:solidFill>
                <a:latin typeface="Times New Roman"/>
                <a:cs typeface="Times New Roman"/>
              </a:rPr>
              <a:t>RBC Brewin</a:t>
            </a:r>
            <a:r>
              <a:rPr lang="en-GB" sz="2600" spc="-15" dirty="0">
                <a:solidFill>
                  <a:srgbClr val="051947"/>
                </a:solidFill>
                <a:latin typeface="Times New Roman"/>
                <a:cs typeface="Times New Roman"/>
              </a:rPr>
              <a:t> </a:t>
            </a:r>
            <a:r>
              <a:rPr lang="en-GB" sz="2600" spc="-5" dirty="0">
                <a:solidFill>
                  <a:srgbClr val="051947"/>
                </a:solidFill>
                <a:latin typeface="Times New Roman"/>
                <a:cs typeface="Times New Roman"/>
              </a:rPr>
              <a:t>Dolphin</a:t>
            </a:r>
            <a:endParaRPr lang="en-GB" dirty="0">
              <a:latin typeface="Times New Roman"/>
              <a:cs typeface="Times New Roman"/>
            </a:endParaRPr>
          </a:p>
        </p:txBody>
      </p:sp>
      <p:sp>
        <p:nvSpPr>
          <p:cNvPr id="28" name="object 5">
            <a:extLst>
              <a:ext uri="{FF2B5EF4-FFF2-40B4-BE49-F238E27FC236}">
                <a16:creationId xmlns:a16="http://schemas.microsoft.com/office/drawing/2014/main" id="{72B8F8EA-7275-4270-9D9F-BA80615A0BC9}"/>
              </a:ext>
            </a:extLst>
          </p:cNvPr>
          <p:cNvSpPr txBox="1"/>
          <p:nvPr/>
        </p:nvSpPr>
        <p:spPr>
          <a:xfrm>
            <a:off x="707299" y="1560723"/>
            <a:ext cx="4853305" cy="1429879"/>
          </a:xfrm>
          <a:prstGeom prst="rect">
            <a:avLst/>
          </a:prstGeom>
        </p:spPr>
        <p:txBody>
          <a:bodyPr vert="horz" wrap="square" lIns="0" tIns="135890" rIns="0" bIns="0" rtlCol="0" anchor="t">
            <a:spAutoFit/>
          </a:bodyPr>
          <a:lstStyle/>
          <a:p>
            <a:pPr marL="12700">
              <a:spcBef>
                <a:spcPts val="1070"/>
              </a:spcBef>
            </a:pPr>
            <a:r>
              <a:rPr lang="en-GB" sz="1400" spc="-5" dirty="0">
                <a:solidFill>
                  <a:srgbClr val="051947"/>
                </a:solidFill>
                <a:latin typeface="Arial Nova Light"/>
              </a:rPr>
              <a:t>RBC is a global provider of financial services with almost 90,000</a:t>
            </a:r>
            <a:endParaRPr lang="en-US" sz="1400" spc="-5" dirty="0">
              <a:solidFill>
                <a:srgbClr val="051947"/>
              </a:solidFill>
              <a:latin typeface="Arial Nova Light"/>
            </a:endParaRPr>
          </a:p>
          <a:p>
            <a:pPr marR="5080"/>
            <a:r>
              <a:rPr lang="en-GB" sz="1400" spc="-5" dirty="0">
                <a:solidFill>
                  <a:srgbClr val="051947"/>
                </a:solidFill>
                <a:latin typeface="Arial Nova Light"/>
              </a:rPr>
              <a:t>employees around the world in 29 countries. </a:t>
            </a:r>
          </a:p>
          <a:p>
            <a:pPr marR="5080"/>
            <a:endParaRPr lang="en-GB" sz="1400" spc="-5" dirty="0">
              <a:solidFill>
                <a:srgbClr val="051947"/>
              </a:solidFill>
              <a:latin typeface="Arial Nova Light"/>
            </a:endParaRPr>
          </a:p>
          <a:p>
            <a:pPr marR="5080"/>
            <a:r>
              <a:rPr lang="en-GB" sz="1400" spc="-5" dirty="0">
                <a:solidFill>
                  <a:srgbClr val="051947"/>
                </a:solidFill>
                <a:latin typeface="Arial Nova Light"/>
              </a:rPr>
              <a:t>In the UK we provide access to lending and deposits, </a:t>
            </a:r>
            <a:r>
              <a:rPr lang="en-US" sz="1400" spc="-5" dirty="0">
                <a:solidFill>
                  <a:srgbClr val="051947"/>
                </a:solidFill>
                <a:latin typeface="Arial Nova Light"/>
              </a:rPr>
              <a:t>financial planning and </a:t>
            </a:r>
            <a:r>
              <a:rPr sz="1400" spc="-5" dirty="0">
                <a:solidFill>
                  <a:srgbClr val="051947"/>
                </a:solidFill>
                <a:latin typeface="Arial Nova Light"/>
              </a:rPr>
              <a:t>investment management services through our network of offices</a:t>
            </a:r>
            <a:r>
              <a:rPr lang="en-GB" sz="1400" spc="-5" dirty="0">
                <a:solidFill>
                  <a:srgbClr val="051947"/>
                </a:solidFill>
                <a:latin typeface="Arial Nova Light"/>
              </a:rPr>
              <a:t>.</a:t>
            </a:r>
            <a:endParaRPr sz="1400" spc="-5" dirty="0">
              <a:solidFill>
                <a:srgbClr val="051947"/>
              </a:solidFill>
              <a:latin typeface="Arial Nova Light"/>
            </a:endParaRPr>
          </a:p>
        </p:txBody>
      </p:sp>
      <p:sp>
        <p:nvSpPr>
          <p:cNvPr id="29" name="object 6">
            <a:extLst>
              <a:ext uri="{FF2B5EF4-FFF2-40B4-BE49-F238E27FC236}">
                <a16:creationId xmlns:a16="http://schemas.microsoft.com/office/drawing/2014/main" id="{0D31DB65-846F-4615-9410-FC9C1DBD4C7A}"/>
              </a:ext>
            </a:extLst>
          </p:cNvPr>
          <p:cNvSpPr txBox="1"/>
          <p:nvPr/>
        </p:nvSpPr>
        <p:spPr>
          <a:xfrm>
            <a:off x="707299" y="3166113"/>
            <a:ext cx="4162203" cy="259045"/>
          </a:xfrm>
          <a:prstGeom prst="rect">
            <a:avLst/>
          </a:prstGeom>
        </p:spPr>
        <p:txBody>
          <a:bodyPr vert="horz" wrap="square" lIns="0" tIns="12700" rIns="0" bIns="0" rtlCol="0" anchor="t">
            <a:spAutoFit/>
          </a:bodyPr>
          <a:lstStyle/>
          <a:p>
            <a:pPr marL="12700">
              <a:spcBef>
                <a:spcPts val="100"/>
              </a:spcBef>
            </a:pPr>
            <a:r>
              <a:rPr lang="en-GB" sz="1600" dirty="0">
                <a:solidFill>
                  <a:srgbClr val="00AEEF"/>
                </a:solidFill>
                <a:latin typeface="Times New Roman" panose="02020603050405020304" pitchFamily="18" charset="0"/>
                <a:cs typeface="Times New Roman" panose="02020603050405020304" pitchFamily="18" charset="0"/>
              </a:rPr>
              <a:t>RBC Brewin</a:t>
            </a:r>
            <a:r>
              <a:rPr sz="1600" dirty="0">
                <a:solidFill>
                  <a:srgbClr val="00AEEF"/>
                </a:solidFill>
                <a:latin typeface="Times New Roman" panose="02020603050405020304" pitchFamily="18" charset="0"/>
                <a:cs typeface="Times New Roman" panose="02020603050405020304" pitchFamily="18" charset="0"/>
              </a:rPr>
              <a:t> Dolphin</a:t>
            </a:r>
          </a:p>
        </p:txBody>
      </p:sp>
      <p:sp>
        <p:nvSpPr>
          <p:cNvPr id="30" name="object 7">
            <a:extLst>
              <a:ext uri="{FF2B5EF4-FFF2-40B4-BE49-F238E27FC236}">
                <a16:creationId xmlns:a16="http://schemas.microsoft.com/office/drawing/2014/main" id="{33A7EC39-CA3D-4630-A2A3-92DB4D2F6C2A}"/>
              </a:ext>
            </a:extLst>
          </p:cNvPr>
          <p:cNvSpPr txBox="1"/>
          <p:nvPr/>
        </p:nvSpPr>
        <p:spPr>
          <a:xfrm>
            <a:off x="707299" y="3554721"/>
            <a:ext cx="5161354" cy="1148328"/>
          </a:xfrm>
          <a:prstGeom prst="rect">
            <a:avLst/>
          </a:prstGeom>
        </p:spPr>
        <p:txBody>
          <a:bodyPr vert="horz" wrap="square" lIns="0" tIns="12700" rIns="0" bIns="0" rtlCol="0" anchor="t">
            <a:spAutoFit/>
          </a:bodyPr>
          <a:lstStyle/>
          <a:p>
            <a:pPr marL="12700" marR="65405">
              <a:lnSpc>
                <a:spcPct val="107100"/>
              </a:lnSpc>
              <a:spcBef>
                <a:spcPts val="100"/>
              </a:spcBef>
              <a:buClr>
                <a:srgbClr val="00AEEF"/>
              </a:buClr>
              <a:tabLst>
                <a:tab pos="240665" algn="l"/>
                <a:tab pos="241300" algn="l"/>
              </a:tabLst>
            </a:pPr>
            <a:r>
              <a:rPr lang="en-GB" sz="1400" b="0" spc="-45" dirty="0">
                <a:solidFill>
                  <a:srgbClr val="051947"/>
                </a:solidFill>
                <a:latin typeface="Arial Nova Light"/>
                <a:cs typeface="HelveticaNeueLT Std Lt"/>
              </a:rPr>
              <a:t>We offer a full range of financial advice and investment management </a:t>
            </a:r>
            <a:r>
              <a:rPr lang="en-GB" sz="1400" spc="-45" dirty="0">
                <a:solidFill>
                  <a:srgbClr val="051947"/>
                </a:solidFill>
                <a:latin typeface="Arial Nova Light"/>
              </a:rPr>
              <a:t>services for individuals, families, charities, clients of independent financial advisers, trustees, and pension funds. We have developed strong relationships with professionals such as solicitors and accountants throughout the UK.</a:t>
            </a:r>
          </a:p>
        </p:txBody>
      </p:sp>
      <p:sp>
        <p:nvSpPr>
          <p:cNvPr id="31" name="object 8">
            <a:extLst>
              <a:ext uri="{FF2B5EF4-FFF2-40B4-BE49-F238E27FC236}">
                <a16:creationId xmlns:a16="http://schemas.microsoft.com/office/drawing/2014/main" id="{9D397A6D-D93A-4577-A5EB-123A5C651B7B}"/>
              </a:ext>
            </a:extLst>
          </p:cNvPr>
          <p:cNvSpPr txBox="1"/>
          <p:nvPr/>
        </p:nvSpPr>
        <p:spPr>
          <a:xfrm>
            <a:off x="8143978" y="1334418"/>
            <a:ext cx="2909461" cy="259045"/>
          </a:xfrm>
          <a:prstGeom prst="rect">
            <a:avLst/>
          </a:prstGeom>
        </p:spPr>
        <p:txBody>
          <a:bodyPr vert="horz" wrap="square" lIns="0" tIns="12700" rIns="0" bIns="0" rtlCol="0" anchor="t">
            <a:spAutoFit/>
          </a:bodyPr>
          <a:lstStyle/>
          <a:p>
            <a:pPr marL="12700">
              <a:lnSpc>
                <a:spcPct val="100000"/>
              </a:lnSpc>
              <a:spcBef>
                <a:spcPts val="100"/>
              </a:spcBef>
            </a:pPr>
            <a:r>
              <a:rPr lang="en-GB" sz="1600" dirty="0">
                <a:solidFill>
                  <a:srgbClr val="00AEEF"/>
                </a:solidFill>
                <a:latin typeface="Times New Roman" panose="02020603050405020304" pitchFamily="18" charset="0"/>
                <a:cs typeface="Times New Roman" panose="02020603050405020304" pitchFamily="18" charset="0"/>
              </a:rPr>
              <a:t>An experienced friendly team</a:t>
            </a:r>
            <a:endParaRPr lang="en-US" sz="1600" dirty="0">
              <a:solidFill>
                <a:srgbClr val="00AEEF"/>
              </a:solidFill>
              <a:latin typeface="Times New Roman" panose="02020603050405020304" pitchFamily="18" charset="0"/>
              <a:cs typeface="Times New Roman" panose="02020603050405020304" pitchFamily="18" charset="0"/>
            </a:endParaRPr>
          </a:p>
        </p:txBody>
      </p:sp>
      <p:sp>
        <p:nvSpPr>
          <p:cNvPr id="36" name="object 13">
            <a:extLst>
              <a:ext uri="{FF2B5EF4-FFF2-40B4-BE49-F238E27FC236}">
                <a16:creationId xmlns:a16="http://schemas.microsoft.com/office/drawing/2014/main" id="{DC4D2377-6C14-49DB-B23D-5A577ECEE8A3}"/>
              </a:ext>
            </a:extLst>
          </p:cNvPr>
          <p:cNvSpPr/>
          <p:nvPr/>
        </p:nvSpPr>
        <p:spPr>
          <a:xfrm>
            <a:off x="3492599" y="4718794"/>
            <a:ext cx="1243965" cy="1243965"/>
          </a:xfrm>
          <a:custGeom>
            <a:avLst/>
            <a:gdLst/>
            <a:ahLst/>
            <a:cxnLst/>
            <a:rect l="l" t="t" r="r" b="b"/>
            <a:pathLst>
              <a:path w="1243964" h="1243964">
                <a:moveTo>
                  <a:pt x="621906" y="1243825"/>
                </a:moveTo>
                <a:lnTo>
                  <a:pt x="670508" y="1241954"/>
                </a:lnTo>
                <a:lnTo>
                  <a:pt x="718086" y="1236433"/>
                </a:lnTo>
                <a:lnTo>
                  <a:pt x="764504" y="1227400"/>
                </a:lnTo>
                <a:lnTo>
                  <a:pt x="809622" y="1214994"/>
                </a:lnTo>
                <a:lnTo>
                  <a:pt x="853302" y="1199352"/>
                </a:lnTo>
                <a:lnTo>
                  <a:pt x="895405" y="1180614"/>
                </a:lnTo>
                <a:lnTo>
                  <a:pt x="935795" y="1158917"/>
                </a:lnTo>
                <a:lnTo>
                  <a:pt x="974332" y="1134399"/>
                </a:lnTo>
                <a:lnTo>
                  <a:pt x="1010877" y="1107200"/>
                </a:lnTo>
                <a:lnTo>
                  <a:pt x="1045294" y="1077456"/>
                </a:lnTo>
                <a:lnTo>
                  <a:pt x="1077443" y="1045307"/>
                </a:lnTo>
                <a:lnTo>
                  <a:pt x="1107187" y="1010890"/>
                </a:lnTo>
                <a:lnTo>
                  <a:pt x="1134387" y="974344"/>
                </a:lnTo>
                <a:lnTo>
                  <a:pt x="1158904" y="935807"/>
                </a:lnTo>
                <a:lnTo>
                  <a:pt x="1180601" y="895418"/>
                </a:lnTo>
                <a:lnTo>
                  <a:pt x="1199340" y="853314"/>
                </a:lnTo>
                <a:lnTo>
                  <a:pt x="1214981" y="809634"/>
                </a:lnTo>
                <a:lnTo>
                  <a:pt x="1227387" y="764517"/>
                </a:lnTo>
                <a:lnTo>
                  <a:pt x="1236420" y="718099"/>
                </a:lnTo>
                <a:lnTo>
                  <a:pt x="1241941" y="670520"/>
                </a:lnTo>
                <a:lnTo>
                  <a:pt x="1243812" y="621919"/>
                </a:lnTo>
                <a:lnTo>
                  <a:pt x="1241941" y="573317"/>
                </a:lnTo>
                <a:lnTo>
                  <a:pt x="1236420" y="525738"/>
                </a:lnTo>
                <a:lnTo>
                  <a:pt x="1227387" y="479320"/>
                </a:lnTo>
                <a:lnTo>
                  <a:pt x="1214981" y="434201"/>
                </a:lnTo>
                <a:lnTo>
                  <a:pt x="1199340" y="390521"/>
                </a:lnTo>
                <a:lnTo>
                  <a:pt x="1180601" y="348416"/>
                </a:lnTo>
                <a:lnTo>
                  <a:pt x="1158904" y="308026"/>
                </a:lnTo>
                <a:lnTo>
                  <a:pt x="1134387" y="269489"/>
                </a:lnTo>
                <a:lnTo>
                  <a:pt x="1107187" y="232942"/>
                </a:lnTo>
                <a:lnTo>
                  <a:pt x="1077443" y="198524"/>
                </a:lnTo>
                <a:lnTo>
                  <a:pt x="1045294" y="166374"/>
                </a:lnTo>
                <a:lnTo>
                  <a:pt x="1010877" y="136630"/>
                </a:lnTo>
                <a:lnTo>
                  <a:pt x="974332" y="109429"/>
                </a:lnTo>
                <a:lnTo>
                  <a:pt x="935795" y="84911"/>
                </a:lnTo>
                <a:lnTo>
                  <a:pt x="895405" y="63213"/>
                </a:lnTo>
                <a:lnTo>
                  <a:pt x="853302" y="44474"/>
                </a:lnTo>
                <a:lnTo>
                  <a:pt x="809622" y="28832"/>
                </a:lnTo>
                <a:lnTo>
                  <a:pt x="764504" y="16425"/>
                </a:lnTo>
                <a:lnTo>
                  <a:pt x="718086" y="7392"/>
                </a:lnTo>
                <a:lnTo>
                  <a:pt x="670508" y="1871"/>
                </a:lnTo>
                <a:lnTo>
                  <a:pt x="621906" y="0"/>
                </a:lnTo>
                <a:lnTo>
                  <a:pt x="573304" y="1871"/>
                </a:lnTo>
                <a:lnTo>
                  <a:pt x="525725" y="7392"/>
                </a:lnTo>
                <a:lnTo>
                  <a:pt x="479308" y="16425"/>
                </a:lnTo>
                <a:lnTo>
                  <a:pt x="434190" y="28832"/>
                </a:lnTo>
                <a:lnTo>
                  <a:pt x="390510" y="44474"/>
                </a:lnTo>
                <a:lnTo>
                  <a:pt x="348406" y="63213"/>
                </a:lnTo>
                <a:lnTo>
                  <a:pt x="308017" y="84911"/>
                </a:lnTo>
                <a:lnTo>
                  <a:pt x="269480" y="109429"/>
                </a:lnTo>
                <a:lnTo>
                  <a:pt x="232934" y="136630"/>
                </a:lnTo>
                <a:lnTo>
                  <a:pt x="198518" y="166374"/>
                </a:lnTo>
                <a:lnTo>
                  <a:pt x="166368" y="198524"/>
                </a:lnTo>
                <a:lnTo>
                  <a:pt x="136625" y="232942"/>
                </a:lnTo>
                <a:lnTo>
                  <a:pt x="109425" y="269489"/>
                </a:lnTo>
                <a:lnTo>
                  <a:pt x="84907" y="308026"/>
                </a:lnTo>
                <a:lnTo>
                  <a:pt x="63210" y="348416"/>
                </a:lnTo>
                <a:lnTo>
                  <a:pt x="44472" y="390521"/>
                </a:lnTo>
                <a:lnTo>
                  <a:pt x="28831" y="434201"/>
                </a:lnTo>
                <a:lnTo>
                  <a:pt x="16424" y="479320"/>
                </a:lnTo>
                <a:lnTo>
                  <a:pt x="7392" y="525738"/>
                </a:lnTo>
                <a:lnTo>
                  <a:pt x="1871" y="573317"/>
                </a:lnTo>
                <a:lnTo>
                  <a:pt x="0" y="621919"/>
                </a:lnTo>
                <a:lnTo>
                  <a:pt x="1871" y="670520"/>
                </a:lnTo>
                <a:lnTo>
                  <a:pt x="7392" y="718099"/>
                </a:lnTo>
                <a:lnTo>
                  <a:pt x="16424" y="764517"/>
                </a:lnTo>
                <a:lnTo>
                  <a:pt x="28831" y="809634"/>
                </a:lnTo>
                <a:lnTo>
                  <a:pt x="44472" y="853314"/>
                </a:lnTo>
                <a:lnTo>
                  <a:pt x="63210" y="895418"/>
                </a:lnTo>
                <a:lnTo>
                  <a:pt x="84907" y="935807"/>
                </a:lnTo>
                <a:lnTo>
                  <a:pt x="109425" y="974344"/>
                </a:lnTo>
                <a:lnTo>
                  <a:pt x="136625" y="1010890"/>
                </a:lnTo>
                <a:lnTo>
                  <a:pt x="166368" y="1045307"/>
                </a:lnTo>
                <a:lnTo>
                  <a:pt x="198518" y="1077456"/>
                </a:lnTo>
                <a:lnTo>
                  <a:pt x="232934" y="1107200"/>
                </a:lnTo>
                <a:lnTo>
                  <a:pt x="269480" y="1134399"/>
                </a:lnTo>
                <a:lnTo>
                  <a:pt x="308017" y="1158917"/>
                </a:lnTo>
                <a:lnTo>
                  <a:pt x="348406" y="1180614"/>
                </a:lnTo>
                <a:lnTo>
                  <a:pt x="390510" y="1199352"/>
                </a:lnTo>
                <a:lnTo>
                  <a:pt x="434190" y="1214994"/>
                </a:lnTo>
                <a:lnTo>
                  <a:pt x="479308" y="1227400"/>
                </a:lnTo>
                <a:lnTo>
                  <a:pt x="525725" y="1236433"/>
                </a:lnTo>
                <a:lnTo>
                  <a:pt x="573304" y="1241954"/>
                </a:lnTo>
                <a:lnTo>
                  <a:pt x="621906" y="1243825"/>
                </a:lnTo>
                <a:close/>
              </a:path>
            </a:pathLst>
          </a:custGeom>
          <a:ln w="31750">
            <a:solidFill>
              <a:srgbClr val="051947"/>
            </a:solidFill>
          </a:ln>
        </p:spPr>
        <p:txBody>
          <a:bodyPr wrap="square" lIns="0" tIns="0" rIns="0" bIns="0" rtlCol="0"/>
          <a:lstStyle/>
          <a:p>
            <a:endParaRPr/>
          </a:p>
        </p:txBody>
      </p:sp>
      <p:sp>
        <p:nvSpPr>
          <p:cNvPr id="37" name="object 14">
            <a:extLst>
              <a:ext uri="{FF2B5EF4-FFF2-40B4-BE49-F238E27FC236}">
                <a16:creationId xmlns:a16="http://schemas.microsoft.com/office/drawing/2014/main" id="{82E9529B-5E9A-498E-9A41-27A27BDD009C}"/>
              </a:ext>
            </a:extLst>
          </p:cNvPr>
          <p:cNvSpPr txBox="1"/>
          <p:nvPr/>
        </p:nvSpPr>
        <p:spPr>
          <a:xfrm>
            <a:off x="3601107" y="4959811"/>
            <a:ext cx="1057520" cy="710835"/>
          </a:xfrm>
          <a:prstGeom prst="rect">
            <a:avLst/>
          </a:prstGeom>
        </p:spPr>
        <p:txBody>
          <a:bodyPr vert="horz" wrap="square" lIns="0" tIns="55244" rIns="0" bIns="0" rtlCol="0" anchor="t">
            <a:spAutoFit/>
          </a:bodyPr>
          <a:lstStyle/>
          <a:p>
            <a:pPr algn="ctr">
              <a:lnSpc>
                <a:spcPct val="100000"/>
              </a:lnSpc>
              <a:spcBef>
                <a:spcPts val="434"/>
              </a:spcBef>
            </a:pPr>
            <a:r>
              <a:rPr lang="en-GB" sz="2100" spc="5" dirty="0">
                <a:solidFill>
                  <a:srgbClr val="051947"/>
                </a:solidFill>
                <a:latin typeface="Arial"/>
                <a:cs typeface="Arial"/>
              </a:rPr>
              <a:t>£51.7bn</a:t>
            </a:r>
            <a:endParaRPr lang="en-GB" sz="2100" dirty="0">
              <a:latin typeface="Arial" panose="020B0604020202020204" pitchFamily="34" charset="0"/>
              <a:cs typeface="Arial" panose="020B0604020202020204" pitchFamily="34" charset="0"/>
            </a:endParaRPr>
          </a:p>
          <a:p>
            <a:pPr marL="109220" marR="101600" algn="ctr">
              <a:lnSpc>
                <a:spcPct val="102400"/>
              </a:lnSpc>
              <a:spcBef>
                <a:spcPts val="145"/>
              </a:spcBef>
            </a:pPr>
            <a:r>
              <a:rPr lang="en-GB" sz="1050" dirty="0">
                <a:solidFill>
                  <a:srgbClr val="051947"/>
                </a:solidFill>
                <a:latin typeface="Arial" panose="020B0604020202020204" pitchFamily="34" charset="0"/>
                <a:cs typeface="Arial" panose="020B0604020202020204" pitchFamily="34" charset="0"/>
              </a:rPr>
              <a:t>assets under </a:t>
            </a:r>
            <a:r>
              <a:rPr lang="en-GB" sz="1050" spc="-280" dirty="0">
                <a:solidFill>
                  <a:srgbClr val="051947"/>
                </a:solidFill>
                <a:latin typeface="Arial" panose="020B0604020202020204" pitchFamily="34" charset="0"/>
                <a:cs typeface="Arial" panose="020B0604020202020204" pitchFamily="34" charset="0"/>
              </a:rPr>
              <a:t> </a:t>
            </a:r>
            <a:r>
              <a:rPr lang="en-GB" sz="1050" dirty="0">
                <a:solidFill>
                  <a:srgbClr val="051947"/>
                </a:solidFill>
                <a:latin typeface="Arial" panose="020B0604020202020204" pitchFamily="34" charset="0"/>
                <a:cs typeface="Arial" panose="020B0604020202020204" pitchFamily="34" charset="0"/>
              </a:rPr>
              <a:t>management*</a:t>
            </a:r>
            <a:endParaRPr lang="en-GB" sz="1050" dirty="0">
              <a:latin typeface="Arial" panose="020B0604020202020204" pitchFamily="34" charset="0"/>
              <a:cs typeface="Arial" panose="020B0604020202020204" pitchFamily="34" charset="0"/>
            </a:endParaRPr>
          </a:p>
        </p:txBody>
      </p:sp>
      <p:grpSp>
        <p:nvGrpSpPr>
          <p:cNvPr id="42" name="object 19">
            <a:extLst>
              <a:ext uri="{FF2B5EF4-FFF2-40B4-BE49-F238E27FC236}">
                <a16:creationId xmlns:a16="http://schemas.microsoft.com/office/drawing/2014/main" id="{94D59101-0F4A-4671-B9A8-C2E1C560C96D}"/>
              </a:ext>
            </a:extLst>
          </p:cNvPr>
          <p:cNvGrpSpPr/>
          <p:nvPr/>
        </p:nvGrpSpPr>
        <p:grpSpPr>
          <a:xfrm>
            <a:off x="828303" y="4882639"/>
            <a:ext cx="871855" cy="872490"/>
            <a:chOff x="1148156" y="2546724"/>
            <a:chExt cx="871855" cy="872490"/>
          </a:xfrm>
        </p:grpSpPr>
        <p:sp>
          <p:nvSpPr>
            <p:cNvPr id="43" name="object 20">
              <a:extLst>
                <a:ext uri="{FF2B5EF4-FFF2-40B4-BE49-F238E27FC236}">
                  <a16:creationId xmlns:a16="http://schemas.microsoft.com/office/drawing/2014/main" id="{C5AFC468-E074-4D8F-B873-CB3A4C8E3D76}"/>
                </a:ext>
              </a:extLst>
            </p:cNvPr>
            <p:cNvSpPr/>
            <p:nvPr/>
          </p:nvSpPr>
          <p:spPr>
            <a:xfrm>
              <a:off x="1164031" y="2562599"/>
              <a:ext cx="840105" cy="840740"/>
            </a:xfrm>
            <a:custGeom>
              <a:avLst/>
              <a:gdLst/>
              <a:ahLst/>
              <a:cxnLst/>
              <a:rect l="l" t="t" r="r" b="b"/>
              <a:pathLst>
                <a:path w="840105" h="840739">
                  <a:moveTo>
                    <a:pt x="420039" y="0"/>
                  </a:moveTo>
                  <a:lnTo>
                    <a:pt x="371054" y="2827"/>
                  </a:lnTo>
                  <a:lnTo>
                    <a:pt x="323729" y="11100"/>
                  </a:lnTo>
                  <a:lnTo>
                    <a:pt x="278379" y="24502"/>
                  </a:lnTo>
                  <a:lnTo>
                    <a:pt x="235318" y="42719"/>
                  </a:lnTo>
                  <a:lnTo>
                    <a:pt x="194862" y="65435"/>
                  </a:lnTo>
                  <a:lnTo>
                    <a:pt x="157327" y="92334"/>
                  </a:lnTo>
                  <a:lnTo>
                    <a:pt x="123028" y="123101"/>
                  </a:lnTo>
                  <a:lnTo>
                    <a:pt x="92279" y="157420"/>
                  </a:lnTo>
                  <a:lnTo>
                    <a:pt x="65395" y="194977"/>
                  </a:lnTo>
                  <a:lnTo>
                    <a:pt x="42693" y="235456"/>
                  </a:lnTo>
                  <a:lnTo>
                    <a:pt x="24488" y="278541"/>
                  </a:lnTo>
                  <a:lnTo>
                    <a:pt x="11093" y="323917"/>
                  </a:lnTo>
                  <a:lnTo>
                    <a:pt x="2825" y="371269"/>
                  </a:lnTo>
                  <a:lnTo>
                    <a:pt x="0" y="420281"/>
                  </a:lnTo>
                  <a:lnTo>
                    <a:pt x="2825" y="469295"/>
                  </a:lnTo>
                  <a:lnTo>
                    <a:pt x="11093" y="516648"/>
                  </a:lnTo>
                  <a:lnTo>
                    <a:pt x="24488" y="562025"/>
                  </a:lnTo>
                  <a:lnTo>
                    <a:pt x="42693" y="605111"/>
                  </a:lnTo>
                  <a:lnTo>
                    <a:pt x="65395" y="645590"/>
                  </a:lnTo>
                  <a:lnTo>
                    <a:pt x="92279" y="683146"/>
                  </a:lnTo>
                  <a:lnTo>
                    <a:pt x="123028" y="717465"/>
                  </a:lnTo>
                  <a:lnTo>
                    <a:pt x="157327" y="748232"/>
                  </a:lnTo>
                  <a:lnTo>
                    <a:pt x="194862" y="775130"/>
                  </a:lnTo>
                  <a:lnTo>
                    <a:pt x="235318" y="797844"/>
                  </a:lnTo>
                  <a:lnTo>
                    <a:pt x="278379" y="816060"/>
                  </a:lnTo>
                  <a:lnTo>
                    <a:pt x="323729" y="829462"/>
                  </a:lnTo>
                  <a:lnTo>
                    <a:pt x="371054" y="837734"/>
                  </a:lnTo>
                  <a:lnTo>
                    <a:pt x="420039" y="840562"/>
                  </a:lnTo>
                  <a:lnTo>
                    <a:pt x="469024" y="837734"/>
                  </a:lnTo>
                  <a:lnTo>
                    <a:pt x="516350" y="829462"/>
                  </a:lnTo>
                  <a:lnTo>
                    <a:pt x="561700" y="816060"/>
                  </a:lnTo>
                  <a:lnTo>
                    <a:pt x="604761" y="797844"/>
                  </a:lnTo>
                  <a:lnTo>
                    <a:pt x="645216" y="775130"/>
                  </a:lnTo>
                  <a:lnTo>
                    <a:pt x="682751" y="748232"/>
                  </a:lnTo>
                  <a:lnTo>
                    <a:pt x="717051" y="717465"/>
                  </a:lnTo>
                  <a:lnTo>
                    <a:pt x="747800" y="683146"/>
                  </a:lnTo>
                  <a:lnTo>
                    <a:pt x="774683" y="645590"/>
                  </a:lnTo>
                  <a:lnTo>
                    <a:pt x="797385" y="605111"/>
                  </a:lnTo>
                  <a:lnTo>
                    <a:pt x="815591" y="562025"/>
                  </a:lnTo>
                  <a:lnTo>
                    <a:pt x="828985" y="516648"/>
                  </a:lnTo>
                  <a:lnTo>
                    <a:pt x="837253" y="469295"/>
                  </a:lnTo>
                  <a:lnTo>
                    <a:pt x="840079" y="420281"/>
                  </a:lnTo>
                  <a:lnTo>
                    <a:pt x="837253" y="371269"/>
                  </a:lnTo>
                  <a:lnTo>
                    <a:pt x="828985" y="323917"/>
                  </a:lnTo>
                  <a:lnTo>
                    <a:pt x="815591" y="278541"/>
                  </a:lnTo>
                  <a:lnTo>
                    <a:pt x="797385" y="235456"/>
                  </a:lnTo>
                  <a:lnTo>
                    <a:pt x="774683" y="194977"/>
                  </a:lnTo>
                  <a:lnTo>
                    <a:pt x="747800" y="157420"/>
                  </a:lnTo>
                  <a:lnTo>
                    <a:pt x="717051" y="123101"/>
                  </a:lnTo>
                  <a:lnTo>
                    <a:pt x="682751" y="92334"/>
                  </a:lnTo>
                  <a:lnTo>
                    <a:pt x="645216" y="65435"/>
                  </a:lnTo>
                  <a:lnTo>
                    <a:pt x="604761" y="42719"/>
                  </a:lnTo>
                  <a:lnTo>
                    <a:pt x="561700" y="24502"/>
                  </a:lnTo>
                  <a:lnTo>
                    <a:pt x="516350" y="11100"/>
                  </a:lnTo>
                  <a:lnTo>
                    <a:pt x="469024" y="2827"/>
                  </a:lnTo>
                  <a:lnTo>
                    <a:pt x="420039" y="0"/>
                  </a:lnTo>
                  <a:close/>
                </a:path>
              </a:pathLst>
            </a:custGeom>
            <a:solidFill>
              <a:srgbClr val="FFFFFF"/>
            </a:solidFill>
          </p:spPr>
          <p:txBody>
            <a:bodyPr wrap="square" lIns="0" tIns="0" rIns="0" bIns="0" rtlCol="0"/>
            <a:lstStyle/>
            <a:p>
              <a:endParaRPr/>
            </a:p>
          </p:txBody>
        </p:sp>
        <p:sp>
          <p:nvSpPr>
            <p:cNvPr id="44" name="object 21">
              <a:extLst>
                <a:ext uri="{FF2B5EF4-FFF2-40B4-BE49-F238E27FC236}">
                  <a16:creationId xmlns:a16="http://schemas.microsoft.com/office/drawing/2014/main" id="{B0AF91B4-9BC5-4CA6-96A0-BF0331C34CFA}"/>
                </a:ext>
              </a:extLst>
            </p:cNvPr>
            <p:cNvSpPr/>
            <p:nvPr/>
          </p:nvSpPr>
          <p:spPr>
            <a:xfrm>
              <a:off x="1164031" y="2562599"/>
              <a:ext cx="840105" cy="840740"/>
            </a:xfrm>
            <a:custGeom>
              <a:avLst/>
              <a:gdLst/>
              <a:ahLst/>
              <a:cxnLst/>
              <a:rect l="l" t="t" r="r" b="b"/>
              <a:pathLst>
                <a:path w="840105" h="840739">
                  <a:moveTo>
                    <a:pt x="420039" y="840562"/>
                  </a:moveTo>
                  <a:lnTo>
                    <a:pt x="469024" y="837734"/>
                  </a:lnTo>
                  <a:lnTo>
                    <a:pt x="516350" y="829462"/>
                  </a:lnTo>
                  <a:lnTo>
                    <a:pt x="561700" y="816060"/>
                  </a:lnTo>
                  <a:lnTo>
                    <a:pt x="604761" y="797844"/>
                  </a:lnTo>
                  <a:lnTo>
                    <a:pt x="645216" y="775130"/>
                  </a:lnTo>
                  <a:lnTo>
                    <a:pt x="682751" y="748232"/>
                  </a:lnTo>
                  <a:lnTo>
                    <a:pt x="717051" y="717465"/>
                  </a:lnTo>
                  <a:lnTo>
                    <a:pt x="747800" y="683146"/>
                  </a:lnTo>
                  <a:lnTo>
                    <a:pt x="774683" y="645590"/>
                  </a:lnTo>
                  <a:lnTo>
                    <a:pt x="797385" y="605111"/>
                  </a:lnTo>
                  <a:lnTo>
                    <a:pt x="815591" y="562025"/>
                  </a:lnTo>
                  <a:lnTo>
                    <a:pt x="828985" y="516648"/>
                  </a:lnTo>
                  <a:lnTo>
                    <a:pt x="837253" y="469295"/>
                  </a:lnTo>
                  <a:lnTo>
                    <a:pt x="840079" y="420281"/>
                  </a:lnTo>
                  <a:lnTo>
                    <a:pt x="837253" y="371269"/>
                  </a:lnTo>
                  <a:lnTo>
                    <a:pt x="828985" y="323917"/>
                  </a:lnTo>
                  <a:lnTo>
                    <a:pt x="815591" y="278541"/>
                  </a:lnTo>
                  <a:lnTo>
                    <a:pt x="797385" y="235456"/>
                  </a:lnTo>
                  <a:lnTo>
                    <a:pt x="774683" y="194977"/>
                  </a:lnTo>
                  <a:lnTo>
                    <a:pt x="747800" y="157420"/>
                  </a:lnTo>
                  <a:lnTo>
                    <a:pt x="717051" y="123101"/>
                  </a:lnTo>
                  <a:lnTo>
                    <a:pt x="682751" y="92334"/>
                  </a:lnTo>
                  <a:lnTo>
                    <a:pt x="645216" y="65435"/>
                  </a:lnTo>
                  <a:lnTo>
                    <a:pt x="604761" y="42719"/>
                  </a:lnTo>
                  <a:lnTo>
                    <a:pt x="561700" y="24502"/>
                  </a:lnTo>
                  <a:lnTo>
                    <a:pt x="516350" y="11100"/>
                  </a:lnTo>
                  <a:lnTo>
                    <a:pt x="469024" y="2827"/>
                  </a:lnTo>
                  <a:lnTo>
                    <a:pt x="420039" y="0"/>
                  </a:lnTo>
                  <a:lnTo>
                    <a:pt x="371054" y="2827"/>
                  </a:lnTo>
                  <a:lnTo>
                    <a:pt x="323729" y="11100"/>
                  </a:lnTo>
                  <a:lnTo>
                    <a:pt x="278379" y="24502"/>
                  </a:lnTo>
                  <a:lnTo>
                    <a:pt x="235318" y="42719"/>
                  </a:lnTo>
                  <a:lnTo>
                    <a:pt x="194862" y="65435"/>
                  </a:lnTo>
                  <a:lnTo>
                    <a:pt x="157327" y="92334"/>
                  </a:lnTo>
                  <a:lnTo>
                    <a:pt x="123028" y="123101"/>
                  </a:lnTo>
                  <a:lnTo>
                    <a:pt x="92279" y="157420"/>
                  </a:lnTo>
                  <a:lnTo>
                    <a:pt x="65395" y="194977"/>
                  </a:lnTo>
                  <a:lnTo>
                    <a:pt x="42693" y="235456"/>
                  </a:lnTo>
                  <a:lnTo>
                    <a:pt x="24488" y="278541"/>
                  </a:lnTo>
                  <a:lnTo>
                    <a:pt x="11093" y="323917"/>
                  </a:lnTo>
                  <a:lnTo>
                    <a:pt x="2825" y="371269"/>
                  </a:lnTo>
                  <a:lnTo>
                    <a:pt x="0" y="420281"/>
                  </a:lnTo>
                  <a:lnTo>
                    <a:pt x="2825" y="469295"/>
                  </a:lnTo>
                  <a:lnTo>
                    <a:pt x="11093" y="516648"/>
                  </a:lnTo>
                  <a:lnTo>
                    <a:pt x="24488" y="562025"/>
                  </a:lnTo>
                  <a:lnTo>
                    <a:pt x="42693" y="605111"/>
                  </a:lnTo>
                  <a:lnTo>
                    <a:pt x="65395" y="645590"/>
                  </a:lnTo>
                  <a:lnTo>
                    <a:pt x="92279" y="683146"/>
                  </a:lnTo>
                  <a:lnTo>
                    <a:pt x="123028" y="717465"/>
                  </a:lnTo>
                  <a:lnTo>
                    <a:pt x="157327" y="748232"/>
                  </a:lnTo>
                  <a:lnTo>
                    <a:pt x="194862" y="775130"/>
                  </a:lnTo>
                  <a:lnTo>
                    <a:pt x="235318" y="797844"/>
                  </a:lnTo>
                  <a:lnTo>
                    <a:pt x="278379" y="816060"/>
                  </a:lnTo>
                  <a:lnTo>
                    <a:pt x="323729" y="829462"/>
                  </a:lnTo>
                  <a:lnTo>
                    <a:pt x="371054" y="837734"/>
                  </a:lnTo>
                  <a:lnTo>
                    <a:pt x="420039" y="840562"/>
                  </a:lnTo>
                  <a:close/>
                </a:path>
              </a:pathLst>
            </a:custGeom>
            <a:ln w="31750">
              <a:solidFill>
                <a:srgbClr val="808285"/>
              </a:solidFill>
            </a:ln>
          </p:spPr>
          <p:txBody>
            <a:bodyPr wrap="square" lIns="0" tIns="0" rIns="0" bIns="0" rtlCol="0"/>
            <a:lstStyle/>
            <a:p>
              <a:endParaRPr/>
            </a:p>
          </p:txBody>
        </p:sp>
      </p:grpSp>
      <p:sp>
        <p:nvSpPr>
          <p:cNvPr id="45" name="object 22">
            <a:extLst>
              <a:ext uri="{FF2B5EF4-FFF2-40B4-BE49-F238E27FC236}">
                <a16:creationId xmlns:a16="http://schemas.microsoft.com/office/drawing/2014/main" id="{0F1F0178-E4DC-431E-A1AE-9CD9C2021F79}"/>
              </a:ext>
            </a:extLst>
          </p:cNvPr>
          <p:cNvSpPr txBox="1"/>
          <p:nvPr/>
        </p:nvSpPr>
        <p:spPr>
          <a:xfrm>
            <a:off x="1048662" y="4977804"/>
            <a:ext cx="431165" cy="581025"/>
          </a:xfrm>
          <a:prstGeom prst="rect">
            <a:avLst/>
          </a:prstGeom>
        </p:spPr>
        <p:txBody>
          <a:bodyPr vert="horz" wrap="square" lIns="0" tIns="15240" rIns="0" bIns="0" rtlCol="0">
            <a:spAutoFit/>
          </a:bodyPr>
          <a:lstStyle/>
          <a:p>
            <a:pPr marL="12700">
              <a:lnSpc>
                <a:spcPts val="3254"/>
              </a:lnSpc>
              <a:spcBef>
                <a:spcPts val="120"/>
              </a:spcBef>
            </a:pPr>
            <a:r>
              <a:rPr sz="2850" spc="10" dirty="0">
                <a:solidFill>
                  <a:srgbClr val="808285"/>
                </a:solidFill>
                <a:latin typeface="Arial" panose="020B0604020202020204" pitchFamily="34" charset="0"/>
                <a:cs typeface="Arial" panose="020B0604020202020204" pitchFamily="34" charset="0"/>
              </a:rPr>
              <a:t>33</a:t>
            </a:r>
            <a:endParaRPr sz="2850" dirty="0">
              <a:latin typeface="Arial" panose="020B0604020202020204" pitchFamily="34" charset="0"/>
              <a:cs typeface="Arial" panose="020B0604020202020204" pitchFamily="34" charset="0"/>
            </a:endParaRPr>
          </a:p>
          <a:p>
            <a:pPr marL="17780">
              <a:lnSpc>
                <a:spcPts val="1095"/>
              </a:lnSpc>
            </a:pPr>
            <a:r>
              <a:rPr sz="1050" spc="-5" dirty="0">
                <a:solidFill>
                  <a:srgbClr val="808285"/>
                </a:solidFill>
                <a:latin typeface="Arial" panose="020B0604020202020204" pitchFamily="34" charset="0"/>
                <a:cs typeface="Arial" panose="020B0604020202020204" pitchFamily="34" charset="0"/>
              </a:rPr>
              <a:t>offices</a:t>
            </a:r>
            <a:endParaRPr sz="1050" dirty="0">
              <a:latin typeface="Arial" panose="020B0604020202020204" pitchFamily="34" charset="0"/>
              <a:cs typeface="Arial" panose="020B0604020202020204" pitchFamily="34" charset="0"/>
            </a:endParaRPr>
          </a:p>
        </p:txBody>
      </p:sp>
      <p:grpSp>
        <p:nvGrpSpPr>
          <p:cNvPr id="52" name="object 29">
            <a:extLst>
              <a:ext uri="{FF2B5EF4-FFF2-40B4-BE49-F238E27FC236}">
                <a16:creationId xmlns:a16="http://schemas.microsoft.com/office/drawing/2014/main" id="{1DD37DF2-38BA-4EF3-9C7A-2D2EB981B7B6}"/>
              </a:ext>
            </a:extLst>
          </p:cNvPr>
          <p:cNvGrpSpPr/>
          <p:nvPr/>
        </p:nvGrpSpPr>
        <p:grpSpPr>
          <a:xfrm>
            <a:off x="2052439" y="4793773"/>
            <a:ext cx="1063625" cy="1064895"/>
            <a:chOff x="1228580" y="4232997"/>
            <a:chExt cx="1063625" cy="1064895"/>
          </a:xfrm>
        </p:grpSpPr>
        <p:sp>
          <p:nvSpPr>
            <p:cNvPr id="53" name="object 30">
              <a:extLst>
                <a:ext uri="{FF2B5EF4-FFF2-40B4-BE49-F238E27FC236}">
                  <a16:creationId xmlns:a16="http://schemas.microsoft.com/office/drawing/2014/main" id="{EAF94A30-6A94-4F99-94D5-CA304A98C6B2}"/>
                </a:ext>
              </a:extLst>
            </p:cNvPr>
            <p:cNvSpPr/>
            <p:nvPr/>
          </p:nvSpPr>
          <p:spPr>
            <a:xfrm>
              <a:off x="1244455" y="4248872"/>
              <a:ext cx="1031875" cy="1033144"/>
            </a:xfrm>
            <a:custGeom>
              <a:avLst/>
              <a:gdLst/>
              <a:ahLst/>
              <a:cxnLst/>
              <a:rect l="l" t="t" r="r" b="b"/>
              <a:pathLst>
                <a:path w="1031875" h="1033145">
                  <a:moveTo>
                    <a:pt x="515874" y="0"/>
                  </a:moveTo>
                  <a:lnTo>
                    <a:pt x="468918" y="2110"/>
                  </a:lnTo>
                  <a:lnTo>
                    <a:pt x="423144" y="8320"/>
                  </a:lnTo>
                  <a:lnTo>
                    <a:pt x="378733" y="18448"/>
                  </a:lnTo>
                  <a:lnTo>
                    <a:pt x="335867" y="32311"/>
                  </a:lnTo>
                  <a:lnTo>
                    <a:pt x="294729" y="49726"/>
                  </a:lnTo>
                  <a:lnTo>
                    <a:pt x="255501" y="70512"/>
                  </a:lnTo>
                  <a:lnTo>
                    <a:pt x="218364" y="94486"/>
                  </a:lnTo>
                  <a:lnTo>
                    <a:pt x="183501" y="121466"/>
                  </a:lnTo>
                  <a:lnTo>
                    <a:pt x="151095" y="151269"/>
                  </a:lnTo>
                  <a:lnTo>
                    <a:pt x="121326" y="183714"/>
                  </a:lnTo>
                  <a:lnTo>
                    <a:pt x="94377" y="218617"/>
                  </a:lnTo>
                  <a:lnTo>
                    <a:pt x="70431" y="255796"/>
                  </a:lnTo>
                  <a:lnTo>
                    <a:pt x="49669" y="295070"/>
                  </a:lnTo>
                  <a:lnTo>
                    <a:pt x="32274" y="336256"/>
                  </a:lnTo>
                  <a:lnTo>
                    <a:pt x="18427" y="379171"/>
                  </a:lnTo>
                  <a:lnTo>
                    <a:pt x="8311" y="423633"/>
                  </a:lnTo>
                  <a:lnTo>
                    <a:pt x="2108" y="469461"/>
                  </a:lnTo>
                  <a:lnTo>
                    <a:pt x="0" y="516470"/>
                  </a:lnTo>
                  <a:lnTo>
                    <a:pt x="2108" y="563480"/>
                  </a:lnTo>
                  <a:lnTo>
                    <a:pt x="8311" y="609307"/>
                  </a:lnTo>
                  <a:lnTo>
                    <a:pt x="18427" y="653770"/>
                  </a:lnTo>
                  <a:lnTo>
                    <a:pt x="32274" y="696685"/>
                  </a:lnTo>
                  <a:lnTo>
                    <a:pt x="49669" y="737871"/>
                  </a:lnTo>
                  <a:lnTo>
                    <a:pt x="70431" y="777144"/>
                  </a:lnTo>
                  <a:lnTo>
                    <a:pt x="94377" y="814324"/>
                  </a:lnTo>
                  <a:lnTo>
                    <a:pt x="121326" y="849227"/>
                  </a:lnTo>
                  <a:lnTo>
                    <a:pt x="151095" y="881672"/>
                  </a:lnTo>
                  <a:lnTo>
                    <a:pt x="183501" y="911475"/>
                  </a:lnTo>
                  <a:lnTo>
                    <a:pt x="218364" y="938455"/>
                  </a:lnTo>
                  <a:lnTo>
                    <a:pt x="255501" y="962429"/>
                  </a:lnTo>
                  <a:lnTo>
                    <a:pt x="294729" y="983214"/>
                  </a:lnTo>
                  <a:lnTo>
                    <a:pt x="335867" y="1000630"/>
                  </a:lnTo>
                  <a:lnTo>
                    <a:pt x="378733" y="1014493"/>
                  </a:lnTo>
                  <a:lnTo>
                    <a:pt x="423144" y="1024620"/>
                  </a:lnTo>
                  <a:lnTo>
                    <a:pt x="468918" y="1030831"/>
                  </a:lnTo>
                  <a:lnTo>
                    <a:pt x="515874" y="1032941"/>
                  </a:lnTo>
                  <a:lnTo>
                    <a:pt x="562829" y="1030831"/>
                  </a:lnTo>
                  <a:lnTo>
                    <a:pt x="608603" y="1024620"/>
                  </a:lnTo>
                  <a:lnTo>
                    <a:pt x="653014" y="1014493"/>
                  </a:lnTo>
                  <a:lnTo>
                    <a:pt x="695880" y="1000630"/>
                  </a:lnTo>
                  <a:lnTo>
                    <a:pt x="737018" y="983214"/>
                  </a:lnTo>
                  <a:lnTo>
                    <a:pt x="776246" y="962429"/>
                  </a:lnTo>
                  <a:lnTo>
                    <a:pt x="813383" y="938455"/>
                  </a:lnTo>
                  <a:lnTo>
                    <a:pt x="848246" y="911475"/>
                  </a:lnTo>
                  <a:lnTo>
                    <a:pt x="880652" y="881672"/>
                  </a:lnTo>
                  <a:lnTo>
                    <a:pt x="910421" y="849227"/>
                  </a:lnTo>
                  <a:lnTo>
                    <a:pt x="937370" y="814324"/>
                  </a:lnTo>
                  <a:lnTo>
                    <a:pt x="961316" y="777144"/>
                  </a:lnTo>
                  <a:lnTo>
                    <a:pt x="982078" y="737871"/>
                  </a:lnTo>
                  <a:lnTo>
                    <a:pt x="999473" y="696685"/>
                  </a:lnTo>
                  <a:lnTo>
                    <a:pt x="1013320" y="653770"/>
                  </a:lnTo>
                  <a:lnTo>
                    <a:pt x="1023436" y="609307"/>
                  </a:lnTo>
                  <a:lnTo>
                    <a:pt x="1029639" y="563480"/>
                  </a:lnTo>
                  <a:lnTo>
                    <a:pt x="1031748" y="516470"/>
                  </a:lnTo>
                  <a:lnTo>
                    <a:pt x="1029639" y="469461"/>
                  </a:lnTo>
                  <a:lnTo>
                    <a:pt x="1023436" y="423633"/>
                  </a:lnTo>
                  <a:lnTo>
                    <a:pt x="1013320" y="379171"/>
                  </a:lnTo>
                  <a:lnTo>
                    <a:pt x="999473" y="336256"/>
                  </a:lnTo>
                  <a:lnTo>
                    <a:pt x="982078" y="295070"/>
                  </a:lnTo>
                  <a:lnTo>
                    <a:pt x="961316" y="255796"/>
                  </a:lnTo>
                  <a:lnTo>
                    <a:pt x="937370" y="218617"/>
                  </a:lnTo>
                  <a:lnTo>
                    <a:pt x="910421" y="183714"/>
                  </a:lnTo>
                  <a:lnTo>
                    <a:pt x="880652" y="151269"/>
                  </a:lnTo>
                  <a:lnTo>
                    <a:pt x="848246" y="121466"/>
                  </a:lnTo>
                  <a:lnTo>
                    <a:pt x="813383" y="94486"/>
                  </a:lnTo>
                  <a:lnTo>
                    <a:pt x="776246" y="70512"/>
                  </a:lnTo>
                  <a:lnTo>
                    <a:pt x="737018" y="49726"/>
                  </a:lnTo>
                  <a:lnTo>
                    <a:pt x="695880" y="32311"/>
                  </a:lnTo>
                  <a:lnTo>
                    <a:pt x="653014" y="18448"/>
                  </a:lnTo>
                  <a:lnTo>
                    <a:pt x="608603" y="8320"/>
                  </a:lnTo>
                  <a:lnTo>
                    <a:pt x="562829" y="2110"/>
                  </a:lnTo>
                  <a:lnTo>
                    <a:pt x="515874" y="0"/>
                  </a:lnTo>
                  <a:close/>
                </a:path>
              </a:pathLst>
            </a:custGeom>
            <a:solidFill>
              <a:srgbClr val="FFFFFF"/>
            </a:solidFill>
          </p:spPr>
          <p:txBody>
            <a:bodyPr wrap="square" lIns="0" tIns="0" rIns="0" bIns="0" rtlCol="0"/>
            <a:lstStyle/>
            <a:p>
              <a:endParaRPr/>
            </a:p>
          </p:txBody>
        </p:sp>
        <p:sp>
          <p:nvSpPr>
            <p:cNvPr id="54" name="object 31">
              <a:extLst>
                <a:ext uri="{FF2B5EF4-FFF2-40B4-BE49-F238E27FC236}">
                  <a16:creationId xmlns:a16="http://schemas.microsoft.com/office/drawing/2014/main" id="{9FFC7906-74CB-4454-8FD7-8E53C35A99ED}"/>
                </a:ext>
              </a:extLst>
            </p:cNvPr>
            <p:cNvSpPr/>
            <p:nvPr/>
          </p:nvSpPr>
          <p:spPr>
            <a:xfrm>
              <a:off x="1244455" y="4248872"/>
              <a:ext cx="1031875" cy="1033144"/>
            </a:xfrm>
            <a:custGeom>
              <a:avLst/>
              <a:gdLst/>
              <a:ahLst/>
              <a:cxnLst/>
              <a:rect l="l" t="t" r="r" b="b"/>
              <a:pathLst>
                <a:path w="1031875" h="1033145">
                  <a:moveTo>
                    <a:pt x="515874" y="1032941"/>
                  </a:moveTo>
                  <a:lnTo>
                    <a:pt x="562829" y="1030831"/>
                  </a:lnTo>
                  <a:lnTo>
                    <a:pt x="608603" y="1024620"/>
                  </a:lnTo>
                  <a:lnTo>
                    <a:pt x="653014" y="1014493"/>
                  </a:lnTo>
                  <a:lnTo>
                    <a:pt x="695880" y="1000630"/>
                  </a:lnTo>
                  <a:lnTo>
                    <a:pt x="737018" y="983214"/>
                  </a:lnTo>
                  <a:lnTo>
                    <a:pt x="776246" y="962429"/>
                  </a:lnTo>
                  <a:lnTo>
                    <a:pt x="813383" y="938455"/>
                  </a:lnTo>
                  <a:lnTo>
                    <a:pt x="848246" y="911475"/>
                  </a:lnTo>
                  <a:lnTo>
                    <a:pt x="880652" y="881672"/>
                  </a:lnTo>
                  <a:lnTo>
                    <a:pt x="910421" y="849227"/>
                  </a:lnTo>
                  <a:lnTo>
                    <a:pt x="937370" y="814324"/>
                  </a:lnTo>
                  <a:lnTo>
                    <a:pt x="961316" y="777144"/>
                  </a:lnTo>
                  <a:lnTo>
                    <a:pt x="982078" y="737871"/>
                  </a:lnTo>
                  <a:lnTo>
                    <a:pt x="999473" y="696685"/>
                  </a:lnTo>
                  <a:lnTo>
                    <a:pt x="1013320" y="653770"/>
                  </a:lnTo>
                  <a:lnTo>
                    <a:pt x="1023436" y="609307"/>
                  </a:lnTo>
                  <a:lnTo>
                    <a:pt x="1029639" y="563480"/>
                  </a:lnTo>
                  <a:lnTo>
                    <a:pt x="1031748" y="516470"/>
                  </a:lnTo>
                  <a:lnTo>
                    <a:pt x="1029639" y="469461"/>
                  </a:lnTo>
                  <a:lnTo>
                    <a:pt x="1023436" y="423633"/>
                  </a:lnTo>
                  <a:lnTo>
                    <a:pt x="1013320" y="379171"/>
                  </a:lnTo>
                  <a:lnTo>
                    <a:pt x="999473" y="336256"/>
                  </a:lnTo>
                  <a:lnTo>
                    <a:pt x="982078" y="295070"/>
                  </a:lnTo>
                  <a:lnTo>
                    <a:pt x="961316" y="255796"/>
                  </a:lnTo>
                  <a:lnTo>
                    <a:pt x="937370" y="218617"/>
                  </a:lnTo>
                  <a:lnTo>
                    <a:pt x="910421" y="183714"/>
                  </a:lnTo>
                  <a:lnTo>
                    <a:pt x="880652" y="151269"/>
                  </a:lnTo>
                  <a:lnTo>
                    <a:pt x="848246" y="121466"/>
                  </a:lnTo>
                  <a:lnTo>
                    <a:pt x="813383" y="94486"/>
                  </a:lnTo>
                  <a:lnTo>
                    <a:pt x="776246" y="70512"/>
                  </a:lnTo>
                  <a:lnTo>
                    <a:pt x="737018" y="49726"/>
                  </a:lnTo>
                  <a:lnTo>
                    <a:pt x="695880" y="32311"/>
                  </a:lnTo>
                  <a:lnTo>
                    <a:pt x="653014" y="18448"/>
                  </a:lnTo>
                  <a:lnTo>
                    <a:pt x="608603" y="8320"/>
                  </a:lnTo>
                  <a:lnTo>
                    <a:pt x="562829" y="2110"/>
                  </a:lnTo>
                  <a:lnTo>
                    <a:pt x="515874" y="0"/>
                  </a:lnTo>
                  <a:lnTo>
                    <a:pt x="468918" y="2110"/>
                  </a:lnTo>
                  <a:lnTo>
                    <a:pt x="423144" y="8320"/>
                  </a:lnTo>
                  <a:lnTo>
                    <a:pt x="378733" y="18448"/>
                  </a:lnTo>
                  <a:lnTo>
                    <a:pt x="335867" y="32311"/>
                  </a:lnTo>
                  <a:lnTo>
                    <a:pt x="294729" y="49726"/>
                  </a:lnTo>
                  <a:lnTo>
                    <a:pt x="255501" y="70512"/>
                  </a:lnTo>
                  <a:lnTo>
                    <a:pt x="218364" y="94486"/>
                  </a:lnTo>
                  <a:lnTo>
                    <a:pt x="183501" y="121466"/>
                  </a:lnTo>
                  <a:lnTo>
                    <a:pt x="151095" y="151269"/>
                  </a:lnTo>
                  <a:lnTo>
                    <a:pt x="121326" y="183714"/>
                  </a:lnTo>
                  <a:lnTo>
                    <a:pt x="94377" y="218617"/>
                  </a:lnTo>
                  <a:lnTo>
                    <a:pt x="70431" y="255796"/>
                  </a:lnTo>
                  <a:lnTo>
                    <a:pt x="49669" y="295070"/>
                  </a:lnTo>
                  <a:lnTo>
                    <a:pt x="32274" y="336256"/>
                  </a:lnTo>
                  <a:lnTo>
                    <a:pt x="18427" y="379171"/>
                  </a:lnTo>
                  <a:lnTo>
                    <a:pt x="8311" y="423633"/>
                  </a:lnTo>
                  <a:lnTo>
                    <a:pt x="2108" y="469461"/>
                  </a:lnTo>
                  <a:lnTo>
                    <a:pt x="0" y="516470"/>
                  </a:lnTo>
                  <a:lnTo>
                    <a:pt x="2108" y="563480"/>
                  </a:lnTo>
                  <a:lnTo>
                    <a:pt x="8311" y="609307"/>
                  </a:lnTo>
                  <a:lnTo>
                    <a:pt x="18427" y="653770"/>
                  </a:lnTo>
                  <a:lnTo>
                    <a:pt x="32274" y="696685"/>
                  </a:lnTo>
                  <a:lnTo>
                    <a:pt x="49669" y="737871"/>
                  </a:lnTo>
                  <a:lnTo>
                    <a:pt x="70431" y="777144"/>
                  </a:lnTo>
                  <a:lnTo>
                    <a:pt x="94377" y="814324"/>
                  </a:lnTo>
                  <a:lnTo>
                    <a:pt x="121326" y="849227"/>
                  </a:lnTo>
                  <a:lnTo>
                    <a:pt x="151095" y="881672"/>
                  </a:lnTo>
                  <a:lnTo>
                    <a:pt x="183501" y="911475"/>
                  </a:lnTo>
                  <a:lnTo>
                    <a:pt x="218364" y="938455"/>
                  </a:lnTo>
                  <a:lnTo>
                    <a:pt x="255501" y="962429"/>
                  </a:lnTo>
                  <a:lnTo>
                    <a:pt x="294729" y="983214"/>
                  </a:lnTo>
                  <a:lnTo>
                    <a:pt x="335867" y="1000630"/>
                  </a:lnTo>
                  <a:lnTo>
                    <a:pt x="378733" y="1014493"/>
                  </a:lnTo>
                  <a:lnTo>
                    <a:pt x="423144" y="1024620"/>
                  </a:lnTo>
                  <a:lnTo>
                    <a:pt x="468918" y="1030831"/>
                  </a:lnTo>
                  <a:lnTo>
                    <a:pt x="515874" y="1032941"/>
                  </a:lnTo>
                  <a:close/>
                </a:path>
              </a:pathLst>
            </a:custGeom>
            <a:ln w="31750">
              <a:solidFill>
                <a:srgbClr val="00AEEF"/>
              </a:solidFill>
            </a:ln>
          </p:spPr>
          <p:txBody>
            <a:bodyPr wrap="square" lIns="0" tIns="0" rIns="0" bIns="0" rtlCol="0"/>
            <a:lstStyle/>
            <a:p>
              <a:endParaRPr/>
            </a:p>
          </p:txBody>
        </p:sp>
      </p:grpSp>
      <p:sp>
        <p:nvSpPr>
          <p:cNvPr id="55" name="object 32">
            <a:extLst>
              <a:ext uri="{FF2B5EF4-FFF2-40B4-BE49-F238E27FC236}">
                <a16:creationId xmlns:a16="http://schemas.microsoft.com/office/drawing/2014/main" id="{1A4768F3-CEA1-4CA7-ADAC-CC483490056B}"/>
              </a:ext>
            </a:extLst>
          </p:cNvPr>
          <p:cNvSpPr txBox="1"/>
          <p:nvPr/>
        </p:nvSpPr>
        <p:spPr>
          <a:xfrm>
            <a:off x="2198898" y="5081263"/>
            <a:ext cx="770890" cy="544195"/>
          </a:xfrm>
          <a:prstGeom prst="rect">
            <a:avLst/>
          </a:prstGeom>
        </p:spPr>
        <p:txBody>
          <a:bodyPr vert="horz" wrap="square" lIns="0" tIns="12065" rIns="0" bIns="0" rtlCol="0" anchor="t">
            <a:spAutoFit/>
          </a:bodyPr>
          <a:lstStyle/>
          <a:p>
            <a:pPr marL="12700">
              <a:lnSpc>
                <a:spcPct val="100000"/>
              </a:lnSpc>
              <a:spcBef>
                <a:spcPts val="95"/>
              </a:spcBef>
            </a:pPr>
            <a:r>
              <a:rPr lang="en-GB" sz="2350" spc="-5" dirty="0">
                <a:solidFill>
                  <a:srgbClr val="00AEEF"/>
                </a:solidFill>
                <a:latin typeface="Arial"/>
                <a:cs typeface="Arial"/>
              </a:rPr>
              <a:t>4,450</a:t>
            </a:r>
            <a:endParaRPr sz="2350" dirty="0">
              <a:latin typeface="Arial" panose="020B0604020202020204" pitchFamily="34" charset="0"/>
              <a:cs typeface="Arial" panose="020B0604020202020204" pitchFamily="34" charset="0"/>
            </a:endParaRPr>
          </a:p>
          <a:p>
            <a:pPr marL="59690">
              <a:lnSpc>
                <a:spcPct val="100000"/>
              </a:lnSpc>
              <a:spcBef>
                <a:spcPts val="5"/>
              </a:spcBef>
            </a:pPr>
            <a:r>
              <a:rPr sz="1050" dirty="0">
                <a:solidFill>
                  <a:srgbClr val="00AEEF"/>
                </a:solidFill>
                <a:latin typeface="Arial" panose="020B0604020202020204" pitchFamily="34" charset="0"/>
                <a:cs typeface="Arial" panose="020B0604020202020204" pitchFamily="34" charset="0"/>
              </a:rPr>
              <a:t>employees</a:t>
            </a:r>
            <a:endParaRPr sz="1050" dirty="0">
              <a:latin typeface="Arial" panose="020B0604020202020204" pitchFamily="34" charset="0"/>
              <a:cs typeface="Arial" panose="020B0604020202020204" pitchFamily="34" charset="0"/>
            </a:endParaRPr>
          </a:p>
        </p:txBody>
      </p:sp>
      <p:sp>
        <p:nvSpPr>
          <p:cNvPr id="59" name="object 10">
            <a:extLst>
              <a:ext uri="{FF2B5EF4-FFF2-40B4-BE49-F238E27FC236}">
                <a16:creationId xmlns:a16="http://schemas.microsoft.com/office/drawing/2014/main" id="{8B4CD81D-A473-89D1-666E-3F70E549F3DA}"/>
              </a:ext>
            </a:extLst>
          </p:cNvPr>
          <p:cNvSpPr txBox="1"/>
          <p:nvPr/>
        </p:nvSpPr>
        <p:spPr>
          <a:xfrm>
            <a:off x="7412371" y="3028854"/>
            <a:ext cx="1788913" cy="825867"/>
          </a:xfrm>
          <a:prstGeom prst="rect">
            <a:avLst/>
          </a:prstGeom>
        </p:spPr>
        <p:txBody>
          <a:bodyPr vert="horz" wrap="square" lIns="0" tIns="30480" rIns="0" bIns="0" rtlCol="0">
            <a:spAutoFit/>
          </a:bodyPr>
          <a:lstStyle/>
          <a:p>
            <a:pPr marL="12700" algn="ctr">
              <a:lnSpc>
                <a:spcPct val="100000"/>
              </a:lnSpc>
              <a:spcBef>
                <a:spcPts val="240"/>
              </a:spcBef>
            </a:pPr>
            <a:r>
              <a:rPr lang="en-GB" sz="1400" spc="-5" dirty="0">
                <a:solidFill>
                  <a:srgbClr val="051947"/>
                </a:solidFill>
                <a:latin typeface="Times New Roman"/>
                <a:cs typeface="Times New Roman"/>
              </a:rPr>
              <a:t>George Mathieson</a:t>
            </a:r>
          </a:p>
          <a:p>
            <a:pPr marL="12700" algn="ctr">
              <a:lnSpc>
                <a:spcPct val="100000"/>
              </a:lnSpc>
              <a:spcBef>
                <a:spcPts val="240"/>
              </a:spcBef>
            </a:pPr>
            <a:r>
              <a:rPr lang="en-GB" sz="1200" spc="5" dirty="0">
                <a:solidFill>
                  <a:srgbClr val="00AEEF"/>
                </a:solidFill>
                <a:latin typeface="Arial Nova Light" panose="020B0304020202020204" pitchFamily="34" charset="0"/>
                <a:cs typeface="HelveticaNeueLT Std Lt"/>
              </a:rPr>
              <a:t>Head of Family Law strategy at RBC Brewin Dolphin </a:t>
            </a:r>
            <a:endParaRPr sz="1200" dirty="0">
              <a:latin typeface="Arial Nova Light" panose="020B0304020202020204" pitchFamily="34" charset="0"/>
              <a:cs typeface="HelveticaNeueLT Std Lt"/>
            </a:endParaRPr>
          </a:p>
        </p:txBody>
      </p:sp>
      <p:sp>
        <p:nvSpPr>
          <p:cNvPr id="5" name="object 6">
            <a:extLst>
              <a:ext uri="{FF2B5EF4-FFF2-40B4-BE49-F238E27FC236}">
                <a16:creationId xmlns:a16="http://schemas.microsoft.com/office/drawing/2014/main" id="{E6E1CBF6-98F4-710A-E077-F15060247C79}"/>
              </a:ext>
            </a:extLst>
          </p:cNvPr>
          <p:cNvSpPr txBox="1"/>
          <p:nvPr/>
        </p:nvSpPr>
        <p:spPr>
          <a:xfrm>
            <a:off x="707299" y="1329937"/>
            <a:ext cx="3954402" cy="259045"/>
          </a:xfrm>
          <a:prstGeom prst="rect">
            <a:avLst/>
          </a:prstGeom>
        </p:spPr>
        <p:txBody>
          <a:bodyPr vert="horz" wrap="square" lIns="0" tIns="12700" rIns="0" bIns="0" rtlCol="0" anchor="t">
            <a:spAutoFit/>
          </a:bodyPr>
          <a:lstStyle/>
          <a:p>
            <a:pPr marL="12700">
              <a:spcBef>
                <a:spcPts val="100"/>
              </a:spcBef>
            </a:pPr>
            <a:r>
              <a:rPr lang="en-US" sz="1600" dirty="0">
                <a:solidFill>
                  <a:srgbClr val="00AEEF"/>
                </a:solidFill>
                <a:latin typeface="Times New Roman" panose="02020603050405020304" pitchFamily="18" charset="0"/>
                <a:cs typeface="Times New Roman" panose="02020603050405020304" pitchFamily="18" charset="0"/>
              </a:rPr>
              <a:t>International and domestic capabilities</a:t>
            </a:r>
          </a:p>
        </p:txBody>
      </p:sp>
      <p:pic>
        <p:nvPicPr>
          <p:cNvPr id="10" name="Picture 9">
            <a:extLst>
              <a:ext uri="{FF2B5EF4-FFF2-40B4-BE49-F238E27FC236}">
                <a16:creationId xmlns:a16="http://schemas.microsoft.com/office/drawing/2014/main" id="{439ACA83-4498-6020-05A6-FA7C964EA98C}"/>
              </a:ext>
            </a:extLst>
          </p:cNvPr>
          <p:cNvPicPr>
            <a:picLocks noChangeAspect="1"/>
          </p:cNvPicPr>
          <p:nvPr/>
        </p:nvPicPr>
        <p:blipFill>
          <a:blip r:embed="rId2"/>
          <a:stretch>
            <a:fillRect/>
          </a:stretch>
        </p:blipFill>
        <p:spPr>
          <a:xfrm>
            <a:off x="7798656" y="1841001"/>
            <a:ext cx="1016345" cy="1165808"/>
          </a:xfrm>
          <a:prstGeom prst="rect">
            <a:avLst/>
          </a:prstGeom>
        </p:spPr>
      </p:pic>
      <p:sp>
        <p:nvSpPr>
          <p:cNvPr id="2" name="object 10">
            <a:extLst>
              <a:ext uri="{FF2B5EF4-FFF2-40B4-BE49-F238E27FC236}">
                <a16:creationId xmlns:a16="http://schemas.microsoft.com/office/drawing/2014/main" id="{CEFCD307-6860-237B-AB94-04C07C8B68B7}"/>
              </a:ext>
            </a:extLst>
          </p:cNvPr>
          <p:cNvSpPr txBox="1"/>
          <p:nvPr/>
        </p:nvSpPr>
        <p:spPr>
          <a:xfrm>
            <a:off x="9613279" y="3042375"/>
            <a:ext cx="1700730" cy="1010533"/>
          </a:xfrm>
          <a:prstGeom prst="rect">
            <a:avLst/>
          </a:prstGeom>
        </p:spPr>
        <p:txBody>
          <a:bodyPr vert="horz" wrap="square" lIns="0" tIns="30480" rIns="0" bIns="0" rtlCol="0">
            <a:spAutoFit/>
          </a:bodyPr>
          <a:lstStyle/>
          <a:p>
            <a:pPr marL="12700" algn="ctr">
              <a:lnSpc>
                <a:spcPct val="100000"/>
              </a:lnSpc>
              <a:spcBef>
                <a:spcPts val="240"/>
              </a:spcBef>
            </a:pPr>
            <a:r>
              <a:rPr lang="en-GB" sz="1400" spc="-5" dirty="0">
                <a:solidFill>
                  <a:srgbClr val="051947"/>
                </a:solidFill>
                <a:latin typeface="Times New Roman"/>
                <a:cs typeface="Times New Roman"/>
              </a:rPr>
              <a:t>Jonathan Galbraith</a:t>
            </a:r>
          </a:p>
          <a:p>
            <a:pPr marL="12700" algn="ctr">
              <a:lnSpc>
                <a:spcPct val="100000"/>
              </a:lnSpc>
              <a:spcBef>
                <a:spcPts val="240"/>
              </a:spcBef>
            </a:pPr>
            <a:r>
              <a:rPr lang="en-GB" sz="1200" spc="5" dirty="0">
                <a:solidFill>
                  <a:srgbClr val="00AEEF"/>
                </a:solidFill>
                <a:latin typeface="Arial Nova Light" panose="020B0304020202020204" pitchFamily="34" charset="0"/>
                <a:cs typeface="HelveticaNeueLT Std Lt"/>
              </a:rPr>
              <a:t>CEO Mathieson Consulting Ltd, wholly owned subsidiary of RBC Brewin Dolphin</a:t>
            </a:r>
            <a:endParaRPr sz="1200" dirty="0">
              <a:latin typeface="Arial Nova Light" panose="020B0304020202020204" pitchFamily="34" charset="0"/>
              <a:cs typeface="HelveticaNeueLT Std Lt"/>
            </a:endParaRPr>
          </a:p>
        </p:txBody>
      </p:sp>
      <p:pic>
        <p:nvPicPr>
          <p:cNvPr id="15" name="Picture 14">
            <a:extLst>
              <a:ext uri="{FF2B5EF4-FFF2-40B4-BE49-F238E27FC236}">
                <a16:creationId xmlns:a16="http://schemas.microsoft.com/office/drawing/2014/main" id="{F4F48AF4-C293-6B3F-E695-4E6404D234B4}"/>
              </a:ext>
            </a:extLst>
          </p:cNvPr>
          <p:cNvPicPr>
            <a:picLocks noChangeAspect="1"/>
          </p:cNvPicPr>
          <p:nvPr/>
        </p:nvPicPr>
        <p:blipFill>
          <a:blip r:embed="rId3"/>
          <a:stretch>
            <a:fillRect/>
          </a:stretch>
        </p:blipFill>
        <p:spPr>
          <a:xfrm>
            <a:off x="9988718" y="1841002"/>
            <a:ext cx="920705" cy="1187852"/>
          </a:xfrm>
          <a:prstGeom prst="rect">
            <a:avLst/>
          </a:prstGeom>
        </p:spPr>
      </p:pic>
      <p:sp>
        <p:nvSpPr>
          <p:cNvPr id="7" name="TextBox 6">
            <a:extLst>
              <a:ext uri="{FF2B5EF4-FFF2-40B4-BE49-F238E27FC236}">
                <a16:creationId xmlns:a16="http://schemas.microsoft.com/office/drawing/2014/main" id="{BE28A07B-87F7-72AA-A8E7-7D8E19F75E4D}"/>
              </a:ext>
            </a:extLst>
          </p:cNvPr>
          <p:cNvSpPr txBox="1"/>
          <p:nvPr/>
        </p:nvSpPr>
        <p:spPr>
          <a:xfrm>
            <a:off x="611976" y="5912733"/>
            <a:ext cx="6083808" cy="246221"/>
          </a:xfrm>
          <a:prstGeom prst="rect">
            <a:avLst/>
          </a:prstGeom>
          <a:noFill/>
        </p:spPr>
        <p:txBody>
          <a:bodyPr wrap="square">
            <a:spAutoFit/>
          </a:bodyPr>
          <a:lstStyle/>
          <a:p>
            <a:pPr marL="12676" marR="5070"/>
            <a:r>
              <a:rPr lang="en-GB" sz="1000" kern="0" baseline="30000" dirty="0">
                <a:solidFill>
                  <a:srgbClr val="171E45"/>
                </a:solidFill>
                <a:latin typeface="Arial Nova Light" panose="020B0304020202020204" pitchFamily="34" charset="0"/>
                <a:cs typeface="Arial" panose="020B0604020202020204" pitchFamily="34" charset="0"/>
              </a:rPr>
              <a:t>*</a:t>
            </a:r>
            <a:r>
              <a:rPr lang="en-GB" sz="1000" kern="0" dirty="0">
                <a:solidFill>
                  <a:srgbClr val="171E45"/>
                </a:solidFill>
                <a:latin typeface="Arial Nova Light" panose="020B0304020202020204" pitchFamily="34" charset="0"/>
                <a:cs typeface="Arial" panose="020B0604020202020204" pitchFamily="34" charset="0"/>
              </a:rPr>
              <a:t>Q3 results, for the three months ending 30 June 2022.</a:t>
            </a:r>
          </a:p>
        </p:txBody>
      </p:sp>
      <p:sp>
        <p:nvSpPr>
          <p:cNvPr id="11" name="TextBox 10">
            <a:extLst>
              <a:ext uri="{FF2B5EF4-FFF2-40B4-BE49-F238E27FC236}">
                <a16:creationId xmlns:a16="http://schemas.microsoft.com/office/drawing/2014/main" id="{CB10F968-4242-6279-3A53-0EB13A3E59BE}"/>
              </a:ext>
            </a:extLst>
          </p:cNvPr>
          <p:cNvSpPr txBox="1"/>
          <p:nvPr/>
        </p:nvSpPr>
        <p:spPr>
          <a:xfrm>
            <a:off x="590976" y="6150235"/>
            <a:ext cx="9127871" cy="307777"/>
          </a:xfrm>
          <a:prstGeom prst="rect">
            <a:avLst/>
          </a:prstGeom>
          <a:noFill/>
        </p:spPr>
        <p:txBody>
          <a:bodyPr wrap="square">
            <a:spAutoFit/>
          </a:bodyPr>
          <a:lstStyle/>
          <a:p>
            <a:pPr marL="12676" marR="5070"/>
            <a:r>
              <a:rPr lang="en-GB" sz="1400" kern="0" dirty="0">
                <a:solidFill>
                  <a:srgbClr val="171E45"/>
                </a:solidFill>
                <a:latin typeface="Arial Nova Light" panose="020B0304020202020204" pitchFamily="34" charset="0"/>
                <a:cs typeface="Arial" panose="020B0604020202020204" pitchFamily="34" charset="0"/>
              </a:rPr>
              <a:t>The value of investments can fall and you may get back less than you invested.</a:t>
            </a:r>
            <a:endParaRPr lang="en-GB" sz="1400" dirty="0"/>
          </a:p>
        </p:txBody>
      </p:sp>
    </p:spTree>
    <p:extLst>
      <p:ext uri="{BB962C8B-B14F-4D97-AF65-F5344CB8AC3E}">
        <p14:creationId xmlns:p14="http://schemas.microsoft.com/office/powerpoint/2010/main" val="1474100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C2B64-32FA-6764-75B2-F3029B68D7D9}"/>
              </a:ext>
            </a:extLst>
          </p:cNvPr>
          <p:cNvSpPr>
            <a:spLocks noGrp="1"/>
          </p:cNvSpPr>
          <p:nvPr>
            <p:ph type="body" sz="quarter" idx="22"/>
          </p:nvPr>
        </p:nvSpPr>
        <p:spPr/>
        <p:txBody>
          <a:bodyPr/>
          <a:lstStyle/>
          <a:p>
            <a:r>
              <a:rPr lang="en-GB" dirty="0"/>
              <a:t>SP v AL [2024] EWFC 72{B)</a:t>
            </a:r>
          </a:p>
        </p:txBody>
      </p:sp>
      <p:sp>
        <p:nvSpPr>
          <p:cNvPr id="4" name="Content Placeholder 3">
            <a:extLst>
              <a:ext uri="{FF2B5EF4-FFF2-40B4-BE49-F238E27FC236}">
                <a16:creationId xmlns:a16="http://schemas.microsoft.com/office/drawing/2014/main" id="{0346B35E-76F1-C5A1-5F5D-A546941724F0}"/>
              </a:ext>
            </a:extLst>
          </p:cNvPr>
          <p:cNvSpPr>
            <a:spLocks noGrp="1"/>
          </p:cNvSpPr>
          <p:nvPr>
            <p:ph sz="quarter" idx="35"/>
          </p:nvPr>
        </p:nvSpPr>
        <p:spPr>
          <a:xfrm>
            <a:off x="828303" y="1764425"/>
            <a:ext cx="10655672" cy="4396875"/>
          </a:xfrm>
        </p:spPr>
        <p:txBody>
          <a:bodyPr/>
          <a:lstStyle/>
          <a:p>
            <a:pPr marL="285750" indent="-285750"/>
            <a:r>
              <a:rPr lang="en-GB" sz="1600" dirty="0"/>
              <a:t>H age 57, W aged 50 </a:t>
            </a:r>
          </a:p>
          <a:p>
            <a:pPr indent="0">
              <a:buNone/>
            </a:pPr>
            <a:endParaRPr lang="en-GB" sz="1600" dirty="0"/>
          </a:p>
          <a:p>
            <a:pPr marL="285750" indent="-285750"/>
            <a:r>
              <a:rPr lang="en-GB" sz="1600" dirty="0"/>
              <a:t>Pensions total £1.879m with all but £21k being in the NHS, and the split being  H £1.540m, and W £350k</a:t>
            </a:r>
          </a:p>
          <a:p>
            <a:pPr indent="0">
              <a:buNone/>
            </a:pPr>
            <a:endParaRPr lang="en-GB" sz="1600" dirty="0"/>
          </a:p>
          <a:p>
            <a:pPr marL="285750" indent="-285750"/>
            <a:r>
              <a:rPr lang="en-GB" sz="1600" dirty="0"/>
              <a:t>Timeline of relationship:</a:t>
            </a:r>
          </a:p>
          <a:p>
            <a:pPr indent="0">
              <a:buNone/>
            </a:pPr>
            <a:r>
              <a:rPr lang="en-GB" dirty="0"/>
              <a:t>	</a:t>
            </a:r>
          </a:p>
          <a:p>
            <a:pPr marL="742950" lvl="1" indent="-285750">
              <a:lnSpc>
                <a:spcPct val="107000"/>
              </a:lnSpc>
              <a:buFont typeface="Courier New" panose="02070309020205020404" pitchFamily="49" charset="0"/>
              <a:buChar char="o"/>
            </a:pPr>
            <a:r>
              <a:rPr lang="en-GB" sz="1600" kern="100" dirty="0">
                <a:effectLst/>
                <a:ea typeface="Aptos" panose="020B0004020202020204" pitchFamily="34" charset="0"/>
                <a:cs typeface="Times New Roman" panose="02020603050405020304" pitchFamily="18" charset="0"/>
              </a:rPr>
              <a:t>Started 2013 (April)</a:t>
            </a:r>
          </a:p>
          <a:p>
            <a:pPr marL="742950" lvl="1" indent="-285750">
              <a:lnSpc>
                <a:spcPct val="107000"/>
              </a:lnSpc>
              <a:buFont typeface="Courier New" panose="02070309020205020404" pitchFamily="49" charset="0"/>
              <a:buChar char="o"/>
            </a:pPr>
            <a:r>
              <a:rPr lang="en-GB" sz="1600" kern="100" dirty="0">
                <a:effectLst/>
                <a:ea typeface="Aptos" panose="020B0004020202020204" pitchFamily="34" charset="0"/>
                <a:cs typeface="Times New Roman" panose="02020603050405020304" pitchFamily="18" charset="0"/>
              </a:rPr>
              <a:t>Engaged 2018</a:t>
            </a:r>
          </a:p>
          <a:p>
            <a:pPr marL="742950" lvl="1" indent="-285750">
              <a:lnSpc>
                <a:spcPct val="107000"/>
              </a:lnSpc>
              <a:buFont typeface="Courier New" panose="02070309020205020404" pitchFamily="49" charset="0"/>
              <a:buChar char="o"/>
            </a:pPr>
            <a:r>
              <a:rPr lang="en-GB" sz="1600" kern="100" dirty="0">
                <a:effectLst/>
                <a:ea typeface="Aptos" panose="020B0004020202020204" pitchFamily="34" charset="0"/>
                <a:cs typeface="Times New Roman" panose="02020603050405020304" pitchFamily="18" charset="0"/>
              </a:rPr>
              <a:t>Married 2019</a:t>
            </a:r>
          </a:p>
          <a:p>
            <a:pPr marL="742950" lvl="1" indent="-285750">
              <a:lnSpc>
                <a:spcPct val="107000"/>
              </a:lnSpc>
              <a:buFont typeface="Courier New" panose="02070309020205020404" pitchFamily="49" charset="0"/>
              <a:buChar char="o"/>
            </a:pPr>
            <a:r>
              <a:rPr lang="en-GB" sz="1600" kern="100" dirty="0">
                <a:effectLst/>
                <a:ea typeface="Aptos" panose="020B0004020202020204" pitchFamily="34" charset="0"/>
                <a:cs typeface="Times New Roman" panose="02020603050405020304" pitchFamily="18" charset="0"/>
              </a:rPr>
              <a:t>Divorce petitioned 2022 (July)</a:t>
            </a:r>
          </a:p>
          <a:p>
            <a:pPr marL="742950" lvl="1" indent="-285750">
              <a:lnSpc>
                <a:spcPct val="107000"/>
              </a:lnSpc>
              <a:spcAft>
                <a:spcPts val="800"/>
              </a:spcAft>
              <a:buFont typeface="Courier New" panose="02070309020205020404" pitchFamily="49" charset="0"/>
              <a:buChar char="o"/>
            </a:pPr>
            <a:r>
              <a:rPr lang="en-GB" sz="1600" kern="100" dirty="0">
                <a:effectLst/>
                <a:ea typeface="Aptos" panose="020B0004020202020204" pitchFamily="34" charset="0"/>
                <a:cs typeface="Times New Roman" panose="02020603050405020304" pitchFamily="18" charset="0"/>
              </a:rPr>
              <a:t>Decree Nisi 2023</a:t>
            </a:r>
            <a:endParaRPr lang="en-GB" dirty="0"/>
          </a:p>
        </p:txBody>
      </p:sp>
      <p:sp>
        <p:nvSpPr>
          <p:cNvPr id="6" name="Text Placeholder 2">
            <a:extLst>
              <a:ext uri="{FF2B5EF4-FFF2-40B4-BE49-F238E27FC236}">
                <a16:creationId xmlns:a16="http://schemas.microsoft.com/office/drawing/2014/main" id="{CA13ECA2-07F2-B3EF-EF77-6B73640124AB}"/>
              </a:ext>
            </a:extLst>
          </p:cNvPr>
          <p:cNvSpPr>
            <a:spLocks noGrp="1"/>
          </p:cNvSpPr>
          <p:nvPr>
            <p:ph type="body" sz="quarter" idx="23"/>
          </p:nvPr>
        </p:nvSpPr>
        <p:spPr>
          <a:xfrm>
            <a:off x="648000" y="1224000"/>
            <a:ext cx="10836000" cy="454025"/>
          </a:xfrm>
        </p:spPr>
        <p:txBody>
          <a:bodyPr/>
          <a:lstStyle/>
          <a:p>
            <a:r>
              <a:rPr lang="en-GB" dirty="0"/>
              <a:t>The facts pertaining to pensions</a:t>
            </a:r>
          </a:p>
        </p:txBody>
      </p:sp>
    </p:spTree>
    <p:extLst>
      <p:ext uri="{BB962C8B-B14F-4D97-AF65-F5344CB8AC3E}">
        <p14:creationId xmlns:p14="http://schemas.microsoft.com/office/powerpoint/2010/main" val="1771190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C2B64-32FA-6764-75B2-F3029B68D7D9}"/>
              </a:ext>
            </a:extLst>
          </p:cNvPr>
          <p:cNvSpPr>
            <a:spLocks noGrp="1"/>
          </p:cNvSpPr>
          <p:nvPr>
            <p:ph type="body" sz="quarter" idx="22"/>
          </p:nvPr>
        </p:nvSpPr>
        <p:spPr/>
        <p:txBody>
          <a:bodyPr/>
          <a:lstStyle/>
          <a:p>
            <a:r>
              <a:rPr lang="en-GB" dirty="0"/>
              <a:t>SP v AL [2024] EWFC 72{B)</a:t>
            </a:r>
          </a:p>
        </p:txBody>
      </p:sp>
      <p:sp>
        <p:nvSpPr>
          <p:cNvPr id="4" name="Content Placeholder 3">
            <a:extLst>
              <a:ext uri="{FF2B5EF4-FFF2-40B4-BE49-F238E27FC236}">
                <a16:creationId xmlns:a16="http://schemas.microsoft.com/office/drawing/2014/main" id="{0346B35E-76F1-C5A1-5F5D-A546941724F0}"/>
              </a:ext>
            </a:extLst>
          </p:cNvPr>
          <p:cNvSpPr>
            <a:spLocks noGrp="1"/>
          </p:cNvSpPr>
          <p:nvPr>
            <p:ph sz="quarter" idx="35"/>
          </p:nvPr>
        </p:nvSpPr>
        <p:spPr>
          <a:xfrm>
            <a:off x="828303" y="1764425"/>
            <a:ext cx="10655672" cy="4396875"/>
          </a:xfrm>
        </p:spPr>
        <p:txBody>
          <a:bodyPr/>
          <a:lstStyle/>
          <a:p>
            <a:pPr marL="285750" indent="-285750">
              <a:lnSpc>
                <a:spcPct val="200000"/>
              </a:lnSpc>
            </a:pPr>
            <a:r>
              <a:rPr lang="en-GB" sz="1600" b="1" dirty="0"/>
              <a:t>Paragraph 37: </a:t>
            </a:r>
            <a:r>
              <a:rPr lang="en-GB" sz="1600" dirty="0"/>
              <a:t>Where was HHJ Hess getting his guidance / authority from? Very firmly endorses PAG 2 as being prima facie persuasive in areas it has analysed. References </a:t>
            </a:r>
            <a:r>
              <a:rPr lang="en-GB" sz="1600" u="sng" dirty="0"/>
              <a:t>W v H [2020] EWFC B10</a:t>
            </a:r>
          </a:p>
          <a:p>
            <a:pPr indent="0">
              <a:lnSpc>
                <a:spcPct val="200000"/>
              </a:lnSpc>
              <a:buNone/>
            </a:pPr>
            <a:endParaRPr lang="en-GB" sz="1600" u="sng" dirty="0"/>
          </a:p>
          <a:p>
            <a:pPr marL="285750" indent="-285750">
              <a:lnSpc>
                <a:spcPct val="200000"/>
              </a:lnSpc>
            </a:pPr>
            <a:r>
              <a:rPr lang="en-GB" sz="1600" b="1" dirty="0"/>
              <a:t>Paragraph 38: </a:t>
            </a:r>
            <a:r>
              <a:rPr lang="en-GB" sz="1600" dirty="0"/>
              <a:t>As some of the issues he is confronted with in this case, are covered by PAG 2 , the case will be assisted by the guidance PAG 2 provides.</a:t>
            </a:r>
          </a:p>
          <a:p>
            <a:pPr indent="0">
              <a:lnSpc>
                <a:spcPct val="200000"/>
              </a:lnSpc>
              <a:buNone/>
            </a:pPr>
            <a:endParaRPr lang="en-GB" sz="1600" dirty="0"/>
          </a:p>
          <a:p>
            <a:pPr marL="285750" indent="-285750">
              <a:lnSpc>
                <a:spcPct val="200000"/>
              </a:lnSpc>
            </a:pPr>
            <a:r>
              <a:rPr lang="en-GB" sz="1600" b="1" dirty="0"/>
              <a:t>Paragraph 39: </a:t>
            </a:r>
            <a:r>
              <a:rPr lang="en-GB" sz="1600" dirty="0"/>
              <a:t>Do we pension share or do we offset? References </a:t>
            </a:r>
            <a:r>
              <a:rPr lang="en-GB" sz="1600" u="sng" dirty="0"/>
              <a:t>Martin-Dye v Martin-Dye [2006] 2 FLR 901 </a:t>
            </a:r>
            <a:r>
              <a:rPr lang="en-GB" sz="1600" dirty="0"/>
              <a:t>and PAG 2 – we pension share where at all possible, and we can in this case.</a:t>
            </a:r>
            <a:endParaRPr lang="en-GB" dirty="0"/>
          </a:p>
          <a:p>
            <a:pPr indent="0">
              <a:lnSpc>
                <a:spcPct val="250000"/>
              </a:lnSpc>
              <a:buNone/>
            </a:pPr>
            <a:endParaRPr lang="en-GB" dirty="0"/>
          </a:p>
        </p:txBody>
      </p:sp>
      <p:sp>
        <p:nvSpPr>
          <p:cNvPr id="6" name="Text Placeholder 2">
            <a:extLst>
              <a:ext uri="{FF2B5EF4-FFF2-40B4-BE49-F238E27FC236}">
                <a16:creationId xmlns:a16="http://schemas.microsoft.com/office/drawing/2014/main" id="{CA13ECA2-07F2-B3EF-EF77-6B73640124AB}"/>
              </a:ext>
            </a:extLst>
          </p:cNvPr>
          <p:cNvSpPr>
            <a:spLocks noGrp="1"/>
          </p:cNvSpPr>
          <p:nvPr>
            <p:ph type="body" sz="quarter" idx="23"/>
          </p:nvPr>
        </p:nvSpPr>
        <p:spPr>
          <a:xfrm>
            <a:off x="648000" y="1224000"/>
            <a:ext cx="10836000" cy="454025"/>
          </a:xfrm>
        </p:spPr>
        <p:txBody>
          <a:bodyPr/>
          <a:lstStyle/>
          <a:p>
            <a:r>
              <a:rPr lang="en-GB" dirty="0"/>
              <a:t>The thought process / structure of HHJ Hess</a:t>
            </a:r>
          </a:p>
        </p:txBody>
      </p:sp>
    </p:spTree>
    <p:extLst>
      <p:ext uri="{BB962C8B-B14F-4D97-AF65-F5344CB8AC3E}">
        <p14:creationId xmlns:p14="http://schemas.microsoft.com/office/powerpoint/2010/main" val="1530379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C2B64-32FA-6764-75B2-F3029B68D7D9}"/>
              </a:ext>
            </a:extLst>
          </p:cNvPr>
          <p:cNvSpPr>
            <a:spLocks noGrp="1"/>
          </p:cNvSpPr>
          <p:nvPr>
            <p:ph type="body" sz="quarter" idx="22"/>
          </p:nvPr>
        </p:nvSpPr>
        <p:spPr/>
        <p:txBody>
          <a:bodyPr/>
          <a:lstStyle/>
          <a:p>
            <a:r>
              <a:rPr lang="en-GB" dirty="0"/>
              <a:t>SP v AL [2024] EWFC 72{B)</a:t>
            </a:r>
          </a:p>
        </p:txBody>
      </p:sp>
      <p:sp>
        <p:nvSpPr>
          <p:cNvPr id="4" name="Content Placeholder 3">
            <a:extLst>
              <a:ext uri="{FF2B5EF4-FFF2-40B4-BE49-F238E27FC236}">
                <a16:creationId xmlns:a16="http://schemas.microsoft.com/office/drawing/2014/main" id="{0346B35E-76F1-C5A1-5F5D-A546941724F0}"/>
              </a:ext>
            </a:extLst>
          </p:cNvPr>
          <p:cNvSpPr>
            <a:spLocks noGrp="1"/>
          </p:cNvSpPr>
          <p:nvPr>
            <p:ph sz="quarter" idx="35"/>
          </p:nvPr>
        </p:nvSpPr>
        <p:spPr>
          <a:xfrm>
            <a:off x="828303" y="1764425"/>
            <a:ext cx="10655672" cy="4396875"/>
          </a:xfrm>
        </p:spPr>
        <p:txBody>
          <a:bodyPr/>
          <a:lstStyle/>
          <a:p>
            <a:pPr indent="0">
              <a:buNone/>
            </a:pPr>
            <a:endParaRPr lang="en-GB" sz="1600" dirty="0"/>
          </a:p>
          <a:p>
            <a:pPr marL="285750" indent="-285750"/>
            <a:r>
              <a:rPr lang="en-GB" sz="1600" b="1" dirty="0"/>
              <a:t>Paragraph 40: </a:t>
            </a:r>
            <a:r>
              <a:rPr lang="en-GB" sz="1600" dirty="0"/>
              <a:t>Are all pensions in the pot or just the marital pensions? References PAG 2 again, and highlights ned to establish (</a:t>
            </a:r>
            <a:r>
              <a:rPr lang="en-GB" sz="1600" dirty="0" err="1"/>
              <a:t>i</a:t>
            </a:r>
            <a:r>
              <a:rPr lang="en-GB" sz="1600" dirty="0"/>
              <a:t>) is it a needs or sharing case and (ii) is it long, short, medium marriage? In this case it’s a sharing case, and then 9-year relationship deemed as “medium length.” Therefore, focus solely on pensions accrued during relationship.</a:t>
            </a:r>
          </a:p>
          <a:p>
            <a:pPr indent="0">
              <a:buNone/>
            </a:pPr>
            <a:endParaRPr lang="en-GB" sz="1600" dirty="0"/>
          </a:p>
          <a:p>
            <a:pPr indent="0">
              <a:buNone/>
            </a:pPr>
            <a:endParaRPr lang="en-GB" sz="1600" dirty="0"/>
          </a:p>
          <a:p>
            <a:pPr marL="285750" indent="-285750"/>
            <a:r>
              <a:rPr lang="en-GB" sz="1600" b="1" dirty="0"/>
              <a:t>Paragraph 41: </a:t>
            </a:r>
            <a:r>
              <a:rPr lang="en-GB" sz="1600" dirty="0"/>
              <a:t>Do we seek equality of income or equality of capital? HHJ Hess draws on three sources for guidance:</a:t>
            </a:r>
          </a:p>
          <a:p>
            <a:pPr marL="702900" lvl="1" indent="-342900">
              <a:lnSpc>
                <a:spcPct val="107000"/>
              </a:lnSpc>
              <a:buFont typeface="+mj-lt"/>
              <a:buAutoNum type="romanLcPeriod"/>
            </a:pPr>
            <a:r>
              <a:rPr lang="en-GB" sz="1600" kern="100" dirty="0">
                <a:solidFill>
                  <a:srgbClr val="000000"/>
                </a:solidFill>
                <a:effectLst/>
                <a:ea typeface="Aptos" panose="020B0004020202020204" pitchFamily="34" charset="0"/>
                <a:cs typeface="Times New Roman" panose="02020603050405020304" pitchFamily="18" charset="0"/>
              </a:rPr>
              <a:t>W v H </a:t>
            </a:r>
            <a:r>
              <a:rPr lang="en-GB" sz="1600" u="sng" kern="100" dirty="0">
                <a:solidFill>
                  <a:srgbClr val="467886"/>
                </a:solidFill>
                <a:effectLst/>
                <a:ea typeface="Aptos" panose="020B0004020202020204" pitchFamily="34" charset="0"/>
                <a:cs typeface="Times New Roman" panose="02020603050405020304" pitchFamily="18" charset="0"/>
                <a:hlinkClick r:id="rId2" tooltip="Link to BAILII version"/>
              </a:rPr>
              <a:t>[2020] EWFC B10</a:t>
            </a:r>
            <a:endParaRPr lang="en-GB" sz="1600" kern="100" dirty="0">
              <a:effectLst/>
              <a:ea typeface="Aptos" panose="020B0004020202020204" pitchFamily="34" charset="0"/>
              <a:cs typeface="Times New Roman" panose="02020603050405020304" pitchFamily="18" charset="0"/>
            </a:endParaRPr>
          </a:p>
          <a:p>
            <a:pPr marL="702900" lvl="1" indent="-342900">
              <a:lnSpc>
                <a:spcPct val="107000"/>
              </a:lnSpc>
              <a:buFont typeface="+mj-lt"/>
              <a:buAutoNum type="romanLcPeriod"/>
            </a:pPr>
            <a:r>
              <a:rPr lang="en-GB" sz="1600" kern="100" dirty="0">
                <a:solidFill>
                  <a:srgbClr val="000000"/>
                </a:solidFill>
                <a:effectLst/>
                <a:ea typeface="Aptos" panose="020B0004020202020204" pitchFamily="34" charset="0"/>
                <a:cs typeface="Times New Roman" panose="02020603050405020304" pitchFamily="18" charset="0"/>
              </a:rPr>
              <a:t>PAG 2</a:t>
            </a:r>
            <a:endParaRPr lang="en-GB" sz="1600" kern="100" dirty="0">
              <a:effectLst/>
              <a:ea typeface="Aptos" panose="020B0004020202020204" pitchFamily="34" charset="0"/>
              <a:cs typeface="Times New Roman" panose="02020603050405020304" pitchFamily="18" charset="0"/>
            </a:endParaRPr>
          </a:p>
          <a:p>
            <a:pPr marL="702900" lvl="1" indent="-342900">
              <a:lnSpc>
                <a:spcPct val="107000"/>
              </a:lnSpc>
              <a:buFont typeface="+mj-lt"/>
              <a:buAutoNum type="romanLcPeriod"/>
            </a:pPr>
            <a:r>
              <a:rPr lang="en-GB" sz="1600" kern="100" dirty="0">
                <a:solidFill>
                  <a:srgbClr val="000000"/>
                </a:solidFill>
                <a:effectLst/>
                <a:ea typeface="Aptos" panose="020B0004020202020204" pitchFamily="34" charset="0"/>
                <a:cs typeface="Times New Roman" panose="02020603050405020304" pitchFamily="18" charset="0"/>
              </a:rPr>
              <a:t>Family Justice Council's report "</a:t>
            </a:r>
            <a:r>
              <a:rPr lang="en-GB" sz="1600" kern="100" dirty="0">
                <a:effectLst/>
                <a:ea typeface="Aptos" panose="020B0004020202020204" pitchFamily="34" charset="0"/>
                <a:cs typeface="Times New Roman" panose="02020603050405020304" pitchFamily="18" charset="0"/>
              </a:rPr>
              <a:t>Guidance on Financial Needs on Divorce" (2018 edition)</a:t>
            </a:r>
            <a:br>
              <a:rPr lang="en-GB" sz="1600" kern="100" dirty="0">
                <a:effectLst/>
                <a:ea typeface="Aptos" panose="020B0004020202020204" pitchFamily="34" charset="0"/>
                <a:cs typeface="Times New Roman" panose="02020603050405020304" pitchFamily="18" charset="0"/>
              </a:rPr>
            </a:br>
            <a:endParaRPr lang="en-GB" sz="1600" kern="100" dirty="0">
              <a:effectLst/>
              <a:ea typeface="Aptos" panose="020B0004020202020204" pitchFamily="34" charset="0"/>
              <a:cs typeface="Times New Roman" panose="02020603050405020304" pitchFamily="18" charset="0"/>
            </a:endParaRPr>
          </a:p>
          <a:p>
            <a:pPr marL="277200" indent="0">
              <a:lnSpc>
                <a:spcPct val="107000"/>
              </a:lnSpc>
              <a:spcAft>
                <a:spcPts val="800"/>
              </a:spcAft>
              <a:buNone/>
            </a:pPr>
            <a:r>
              <a:rPr lang="en-GB" sz="1600" kern="100" dirty="0">
                <a:effectLst/>
                <a:ea typeface="Aptos" panose="020B0004020202020204" pitchFamily="34" charset="0"/>
                <a:cs typeface="Times New Roman" panose="02020603050405020304" pitchFamily="18" charset="0"/>
              </a:rPr>
              <a:t>Bringing the above three sources together, as well as highlighting the fact there is a seven-year age gap which is considered a factor here, HHJ Hess alights upon the need for “Equality of pensions income”.</a:t>
            </a:r>
            <a:endParaRPr lang="en-GB" dirty="0"/>
          </a:p>
        </p:txBody>
      </p:sp>
      <p:sp>
        <p:nvSpPr>
          <p:cNvPr id="6" name="Text Placeholder 2">
            <a:extLst>
              <a:ext uri="{FF2B5EF4-FFF2-40B4-BE49-F238E27FC236}">
                <a16:creationId xmlns:a16="http://schemas.microsoft.com/office/drawing/2014/main" id="{CA13ECA2-07F2-B3EF-EF77-6B73640124AB}"/>
              </a:ext>
            </a:extLst>
          </p:cNvPr>
          <p:cNvSpPr>
            <a:spLocks noGrp="1"/>
          </p:cNvSpPr>
          <p:nvPr>
            <p:ph type="body" sz="quarter" idx="23"/>
          </p:nvPr>
        </p:nvSpPr>
        <p:spPr>
          <a:xfrm>
            <a:off x="648000" y="1224000"/>
            <a:ext cx="10836000" cy="454025"/>
          </a:xfrm>
        </p:spPr>
        <p:txBody>
          <a:bodyPr/>
          <a:lstStyle/>
          <a:p>
            <a:r>
              <a:rPr lang="en-GB" dirty="0"/>
              <a:t>The thought process / structure of HHJ Hess</a:t>
            </a:r>
          </a:p>
        </p:txBody>
      </p:sp>
    </p:spTree>
    <p:extLst>
      <p:ext uri="{BB962C8B-B14F-4D97-AF65-F5344CB8AC3E}">
        <p14:creationId xmlns:p14="http://schemas.microsoft.com/office/powerpoint/2010/main" val="409562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C2B64-32FA-6764-75B2-F3029B68D7D9}"/>
              </a:ext>
            </a:extLst>
          </p:cNvPr>
          <p:cNvSpPr>
            <a:spLocks noGrp="1"/>
          </p:cNvSpPr>
          <p:nvPr>
            <p:ph type="body" sz="quarter" idx="22"/>
          </p:nvPr>
        </p:nvSpPr>
        <p:spPr/>
        <p:txBody>
          <a:bodyPr/>
          <a:lstStyle/>
          <a:p>
            <a:r>
              <a:rPr lang="en-GB" dirty="0"/>
              <a:t>SP v AL [2024] EWFC 72{B)</a:t>
            </a:r>
          </a:p>
        </p:txBody>
      </p:sp>
      <p:sp>
        <p:nvSpPr>
          <p:cNvPr id="4" name="Content Placeholder 3">
            <a:extLst>
              <a:ext uri="{FF2B5EF4-FFF2-40B4-BE49-F238E27FC236}">
                <a16:creationId xmlns:a16="http://schemas.microsoft.com/office/drawing/2014/main" id="{0346B35E-76F1-C5A1-5F5D-A546941724F0}"/>
              </a:ext>
            </a:extLst>
          </p:cNvPr>
          <p:cNvSpPr>
            <a:spLocks noGrp="1"/>
          </p:cNvSpPr>
          <p:nvPr>
            <p:ph sz="quarter" idx="35"/>
          </p:nvPr>
        </p:nvSpPr>
        <p:spPr>
          <a:xfrm>
            <a:off x="828303" y="1764425"/>
            <a:ext cx="10655672" cy="4396875"/>
          </a:xfrm>
        </p:spPr>
        <p:txBody>
          <a:bodyPr/>
          <a:lstStyle/>
          <a:p>
            <a:pPr marL="285750" indent="-285750"/>
            <a:r>
              <a:rPr lang="en-GB" sz="1600" b="1" dirty="0"/>
              <a:t>Paragraph 41 (vi):</a:t>
            </a:r>
          </a:p>
          <a:p>
            <a:pPr indent="0">
              <a:buNone/>
            </a:pPr>
            <a:endParaRPr lang="en-GB" sz="1600" dirty="0"/>
          </a:p>
          <a:p>
            <a:pPr indent="0">
              <a:buNone/>
            </a:pPr>
            <a:r>
              <a:rPr lang="en-GB" sz="1600" dirty="0">
                <a:solidFill>
                  <a:srgbClr val="000000"/>
                </a:solidFill>
              </a:rPr>
              <a:t>“</a:t>
            </a:r>
            <a:r>
              <a:rPr lang="en-GB" sz="1600" b="0" i="1" dirty="0">
                <a:solidFill>
                  <a:srgbClr val="000000"/>
                </a:solidFill>
                <a:effectLst/>
              </a:rPr>
              <a:t>I have noticed that it is not uncommon for PODEs to be asked to provide an answer not only based on equal incomes, but also alternatively based on an equal capital approach. Indeed, this happened in the present case. It may be that the reason this happens is because the specimen letter of instruction in the PAG Reports (page 106) includes both approaches in its text, but it should be remembered that these are options provided in the specimen letter and it is not necessary for both of them need {sic}to be included in the actual letter sent to the PODE. In the notes accompanying the specimen letter it is stated that "equalisation of benefits by reference to projected income will in most circumstances be the appropriate approach". There may be cases where, for particular reasons, equality of capital is a suitable measure; but in my view these are uncommon and thought should be given to what is the appropriate question before the PODE report is commissioned, if necessary with the judge at the First Appointment determining the issue, and that in most cases the only question which needs to be asked is what level of pension sharing order will produce an equal level of income on retirement. Asking more questions than are necessary will certainly add to the cost of the exercise and almost inevitably lead, further on down the line, to each party advocating the figure most helpful to themselves (as happened in the present case) and making compromise less likely.”   </a:t>
            </a:r>
          </a:p>
          <a:p>
            <a:pPr indent="0" algn="l">
              <a:buNone/>
            </a:pPr>
            <a:endParaRPr lang="en-GB" sz="2000" b="0" i="0" dirty="0">
              <a:solidFill>
                <a:srgbClr val="000000"/>
              </a:solidFill>
              <a:effectLst/>
              <a:latin typeface="Times New Roman" panose="02020603050405020304" pitchFamily="18" charset="0"/>
            </a:endParaRPr>
          </a:p>
          <a:p>
            <a:pPr indent="0">
              <a:buNone/>
            </a:pPr>
            <a:endParaRPr lang="en-GB" sz="1600" b="1" dirty="0"/>
          </a:p>
          <a:p>
            <a:pPr marL="645750" lvl="1" indent="-285750"/>
            <a:endParaRPr lang="en-GB" dirty="0"/>
          </a:p>
          <a:p>
            <a:pPr lvl="1" indent="0">
              <a:buNone/>
            </a:pPr>
            <a:endParaRPr lang="en-GB" b="1" i="1" dirty="0"/>
          </a:p>
          <a:p>
            <a:pPr lvl="1" indent="0">
              <a:buNone/>
            </a:pPr>
            <a:endParaRPr lang="en-GB" dirty="0"/>
          </a:p>
          <a:p>
            <a:pPr marL="645750" lvl="1" indent="-285750"/>
            <a:endParaRPr lang="en-GB" dirty="0"/>
          </a:p>
          <a:p>
            <a:pPr indent="0">
              <a:lnSpc>
                <a:spcPct val="250000"/>
              </a:lnSpc>
              <a:buNone/>
            </a:pPr>
            <a:endParaRPr lang="en-GB" dirty="0"/>
          </a:p>
          <a:p>
            <a:pPr>
              <a:lnSpc>
                <a:spcPct val="250000"/>
              </a:lnSpc>
            </a:pPr>
            <a:endParaRPr lang="en-GB" dirty="0"/>
          </a:p>
          <a:p>
            <a:pPr indent="0">
              <a:lnSpc>
                <a:spcPct val="250000"/>
              </a:lnSpc>
              <a:buNone/>
            </a:pPr>
            <a:endParaRPr lang="en-GB" dirty="0"/>
          </a:p>
        </p:txBody>
      </p:sp>
      <p:sp>
        <p:nvSpPr>
          <p:cNvPr id="6" name="Text Placeholder 2">
            <a:extLst>
              <a:ext uri="{FF2B5EF4-FFF2-40B4-BE49-F238E27FC236}">
                <a16:creationId xmlns:a16="http://schemas.microsoft.com/office/drawing/2014/main" id="{CA13ECA2-07F2-B3EF-EF77-6B73640124AB}"/>
              </a:ext>
            </a:extLst>
          </p:cNvPr>
          <p:cNvSpPr>
            <a:spLocks noGrp="1"/>
          </p:cNvSpPr>
          <p:nvPr>
            <p:ph type="body" sz="quarter" idx="23"/>
          </p:nvPr>
        </p:nvSpPr>
        <p:spPr>
          <a:xfrm>
            <a:off x="648000" y="1224000"/>
            <a:ext cx="10836000" cy="454025"/>
          </a:xfrm>
        </p:spPr>
        <p:txBody>
          <a:bodyPr/>
          <a:lstStyle/>
          <a:p>
            <a:r>
              <a:rPr lang="en-GB" dirty="0"/>
              <a:t>The thought process / structure of HHJ Hess</a:t>
            </a:r>
          </a:p>
        </p:txBody>
      </p:sp>
    </p:spTree>
    <p:extLst>
      <p:ext uri="{BB962C8B-B14F-4D97-AF65-F5344CB8AC3E}">
        <p14:creationId xmlns:p14="http://schemas.microsoft.com/office/powerpoint/2010/main" val="171208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4D135F-F0B8-4D1C-A2A0-C3B0019EE171}"/>
              </a:ext>
            </a:extLst>
          </p:cNvPr>
          <p:cNvSpPr>
            <a:spLocks noGrp="1"/>
          </p:cNvSpPr>
          <p:nvPr>
            <p:ph type="body" sz="quarter" idx="22"/>
          </p:nvPr>
        </p:nvSpPr>
        <p:spPr/>
        <p:txBody>
          <a:bodyPr/>
          <a:lstStyle/>
          <a:p>
            <a:r>
              <a:rPr lang="en-GB" dirty="0"/>
              <a:t>How we can help</a:t>
            </a:r>
          </a:p>
        </p:txBody>
      </p:sp>
      <p:sp>
        <p:nvSpPr>
          <p:cNvPr id="11" name="Text Placeholder 10">
            <a:extLst>
              <a:ext uri="{FF2B5EF4-FFF2-40B4-BE49-F238E27FC236}">
                <a16:creationId xmlns:a16="http://schemas.microsoft.com/office/drawing/2014/main" id="{E2A41993-1A52-3817-7D8E-D3B3493AE3FE}"/>
              </a:ext>
            </a:extLst>
          </p:cNvPr>
          <p:cNvSpPr>
            <a:spLocks noGrp="1"/>
          </p:cNvSpPr>
          <p:nvPr>
            <p:ph type="body" sz="quarter" idx="24"/>
          </p:nvPr>
        </p:nvSpPr>
        <p:spPr>
          <a:xfrm>
            <a:off x="648000" y="1493169"/>
            <a:ext cx="10477447" cy="2743200"/>
          </a:xfrm>
        </p:spPr>
        <p:txBody>
          <a:bodyPr/>
          <a:lstStyle/>
          <a:p>
            <a:pPr marL="342900" marR="0" lvl="0" indent="-342900" algn="l" defTabSz="914400" rtl="0" eaLnBrk="1" fontAlgn="auto" latinLnBrk="0" hangingPunct="1">
              <a:lnSpc>
                <a:spcPct val="100000"/>
              </a:lnSpc>
              <a:spcBef>
                <a:spcPts val="0"/>
              </a:spcBef>
              <a:spcAft>
                <a:spcPts val="1200"/>
              </a:spcAft>
              <a:buClr>
                <a:srgbClr val="009FE3"/>
              </a:buClr>
              <a:buSzTx/>
              <a:buFont typeface="Wingdings" panose="05000000000000000000" pitchFamily="2" charset="2"/>
              <a:buChar char=""/>
              <a:tabLst/>
              <a:defRPr/>
            </a:pPr>
            <a:r>
              <a:rPr kumimoji="0" lang="en-GB" b="0" i="0" u="none" strike="noStrike" kern="1200" cap="none" spc="0" normalizeH="0" baseline="0" noProof="0" dirty="0">
                <a:ln>
                  <a:noFill/>
                </a:ln>
                <a:effectLst/>
                <a:uLnTx/>
                <a:uFillTx/>
                <a:cs typeface="Times New Roman" panose="02020603050405020304" pitchFamily="18" charset="0"/>
              </a:rPr>
              <a:t>We can help with pension queries, and decoding the information you have.</a:t>
            </a:r>
          </a:p>
          <a:p>
            <a:pPr marL="342900" marR="0" lvl="0" indent="-342900" algn="l" defTabSz="914400" rtl="0" eaLnBrk="1" fontAlgn="auto" latinLnBrk="0" hangingPunct="1">
              <a:lnSpc>
                <a:spcPct val="100000"/>
              </a:lnSpc>
              <a:spcBef>
                <a:spcPts val="0"/>
              </a:spcBef>
              <a:spcAft>
                <a:spcPts val="1200"/>
              </a:spcAft>
              <a:buClr>
                <a:srgbClr val="009FE3"/>
              </a:buClr>
              <a:buSzTx/>
              <a:buFont typeface="Wingdings" panose="05000000000000000000" pitchFamily="2" charset="2"/>
              <a:buChar char=""/>
              <a:tabLst/>
              <a:defRPr/>
            </a:pPr>
            <a:r>
              <a:rPr kumimoji="0" lang="en-GB" b="0" i="0" u="none" strike="noStrike" kern="1200" cap="none" spc="0" normalizeH="0" baseline="0" noProof="0" dirty="0">
                <a:ln>
                  <a:noFill/>
                </a:ln>
                <a:effectLst/>
                <a:uLnTx/>
                <a:uFillTx/>
                <a:cs typeface="Times New Roman" panose="02020603050405020304" pitchFamily="18" charset="0"/>
              </a:rPr>
              <a:t>Formal cash flow modelling – in both scenarios where settlement is known or unknown. </a:t>
            </a:r>
          </a:p>
          <a:p>
            <a:pPr marL="342900" marR="0" lvl="0" indent="-342900" algn="l" defTabSz="914400" rtl="0" eaLnBrk="1" fontAlgn="auto" latinLnBrk="0" hangingPunct="1">
              <a:lnSpc>
                <a:spcPct val="100000"/>
              </a:lnSpc>
              <a:spcBef>
                <a:spcPts val="0"/>
              </a:spcBef>
              <a:spcAft>
                <a:spcPts val="1200"/>
              </a:spcAft>
              <a:buClr>
                <a:srgbClr val="009FE3"/>
              </a:buClr>
              <a:buSzTx/>
              <a:buFont typeface="Wingdings" panose="05000000000000000000" pitchFamily="2" charset="2"/>
              <a:buChar char=""/>
              <a:tabLst/>
              <a:defRPr/>
            </a:pPr>
            <a:r>
              <a:rPr kumimoji="0" lang="en-GB" b="0" i="0" u="none" strike="noStrike" kern="1200" cap="none" spc="0" normalizeH="0" baseline="0" noProof="0" dirty="0">
                <a:ln>
                  <a:noFill/>
                </a:ln>
                <a:effectLst/>
                <a:uLnTx/>
                <a:uFillTx/>
                <a:cs typeface="Times New Roman" panose="02020603050405020304" pitchFamily="18" charset="0"/>
              </a:rPr>
              <a:t>Initial meetings or conversations with your clients to provide guidance and financially upskill them to make an informed decision.</a:t>
            </a:r>
          </a:p>
          <a:p>
            <a:pPr marL="342900" marR="0" lvl="0" indent="-342900" algn="l" defTabSz="914400" rtl="0" eaLnBrk="1" fontAlgn="auto" latinLnBrk="0" hangingPunct="1">
              <a:lnSpc>
                <a:spcPct val="100000"/>
              </a:lnSpc>
              <a:spcBef>
                <a:spcPts val="0"/>
              </a:spcBef>
              <a:spcAft>
                <a:spcPts val="1200"/>
              </a:spcAft>
              <a:buClr>
                <a:srgbClr val="009FE3"/>
              </a:buClr>
              <a:buSzTx/>
              <a:buFont typeface="Wingdings" panose="05000000000000000000" pitchFamily="2" charset="2"/>
              <a:buChar char=""/>
              <a:tabLst/>
              <a:defRPr/>
            </a:pPr>
            <a:r>
              <a:rPr kumimoji="0" lang="en-GB" b="0" i="0" u="none" strike="noStrike" kern="1200" cap="none" spc="0" normalizeH="0" baseline="0" noProof="0" dirty="0">
                <a:ln>
                  <a:noFill/>
                </a:ln>
                <a:effectLst/>
                <a:uLnTx/>
                <a:uFillTx/>
                <a:cs typeface="Times New Roman" panose="02020603050405020304" pitchFamily="18" charset="0"/>
              </a:rPr>
              <a:t>We want to financially educate and empower.</a:t>
            </a:r>
          </a:p>
          <a:p>
            <a:pPr>
              <a:spcAft>
                <a:spcPts val="1200"/>
              </a:spcAft>
              <a:buClr>
                <a:srgbClr val="009FE3"/>
              </a:buClr>
              <a:buFont typeface="Wingdings" panose="05000000000000000000" pitchFamily="2" charset="2"/>
              <a:buChar char=""/>
            </a:pPr>
            <a:endParaRPr lang="en-GB" sz="1050" dirty="0"/>
          </a:p>
        </p:txBody>
      </p:sp>
      <p:sp>
        <p:nvSpPr>
          <p:cNvPr id="9" name="Text Placeholder 8">
            <a:extLst>
              <a:ext uri="{FF2B5EF4-FFF2-40B4-BE49-F238E27FC236}">
                <a16:creationId xmlns:a16="http://schemas.microsoft.com/office/drawing/2014/main" id="{ABA3F558-FC2E-6D21-2F92-F99D4D339EFC}"/>
              </a:ext>
            </a:extLst>
          </p:cNvPr>
          <p:cNvSpPr>
            <a:spLocks noGrp="1"/>
          </p:cNvSpPr>
          <p:nvPr>
            <p:ph type="body" sz="quarter" idx="34"/>
          </p:nvPr>
        </p:nvSpPr>
        <p:spPr/>
        <p:txBody>
          <a:bodyPr/>
          <a:lstStyle/>
          <a:p>
            <a:r>
              <a:rPr lang="en-GB" sz="1200" dirty="0"/>
              <a:t>Information is provided only as an example and is not a recommendation to pursue a particular strategy. </a:t>
            </a:r>
          </a:p>
        </p:txBody>
      </p:sp>
      <p:sp>
        <p:nvSpPr>
          <p:cNvPr id="2" name="object 9">
            <a:extLst>
              <a:ext uri="{FF2B5EF4-FFF2-40B4-BE49-F238E27FC236}">
                <a16:creationId xmlns:a16="http://schemas.microsoft.com/office/drawing/2014/main" id="{4C4B9617-C142-1B95-E71B-5654A8A99A42}"/>
              </a:ext>
            </a:extLst>
          </p:cNvPr>
          <p:cNvSpPr txBox="1"/>
          <p:nvPr/>
        </p:nvSpPr>
        <p:spPr>
          <a:xfrm>
            <a:off x="5076775" y="3840308"/>
            <a:ext cx="5760640" cy="1160162"/>
          </a:xfrm>
          <a:prstGeom prst="rect">
            <a:avLst/>
          </a:prstGeom>
          <a:solidFill>
            <a:schemeClr val="bg2">
              <a:lumMod val="95000"/>
            </a:schemeClr>
          </a:solidFill>
        </p:spPr>
        <p:txBody>
          <a:bodyPr vert="horz" wrap="square" lIns="108000" tIns="108000" rIns="108000" bIns="108000" rtlCol="0">
            <a:spAutoFit/>
          </a:bodyPr>
          <a:lstStyle/>
          <a:p>
            <a:pPr marL="12700">
              <a:spcBef>
                <a:spcPts val="100"/>
              </a:spcBef>
            </a:pPr>
            <a:r>
              <a:rPr lang="en-GB" sz="1400" i="1" dirty="0">
                <a:solidFill>
                  <a:srgbClr val="231F20"/>
                </a:solidFill>
                <a:latin typeface="Arial Nova Light" panose="020B0304020202020204" pitchFamily="34" charset="0"/>
                <a:cs typeface="Times New Roman" panose="02020603050405020304" pitchFamily="18" charset="0"/>
              </a:rPr>
              <a:t>While I appreciate I am in a better financial position than I realised – I wish I had this clarity before I reached a settlement as it would have helped remove some of the distress and worry about my future finances. </a:t>
            </a:r>
          </a:p>
          <a:p>
            <a:pPr marL="12700">
              <a:lnSpc>
                <a:spcPct val="150000"/>
              </a:lnSpc>
              <a:spcBef>
                <a:spcPts val="100"/>
              </a:spcBef>
            </a:pPr>
            <a:r>
              <a:rPr lang="en-GB" sz="1400" dirty="0">
                <a:solidFill>
                  <a:srgbClr val="231F20"/>
                </a:solidFill>
                <a:latin typeface="Arial Nova Light" panose="020B0304020202020204" pitchFamily="34" charset="0"/>
                <a:cs typeface="Times New Roman" panose="02020603050405020304" pitchFamily="18" charset="0"/>
              </a:rPr>
              <a:t>Female client after stress testing settlement amount using cashflow tool</a:t>
            </a:r>
            <a:endParaRPr lang="en-GB" sz="1400" dirty="0">
              <a:latin typeface="Arial Nova Light" panose="020B0304020202020204" pitchFamily="34" charset="0"/>
              <a:cs typeface="Times New Roman" panose="02020603050405020304" pitchFamily="18" charset="0"/>
            </a:endParaRPr>
          </a:p>
        </p:txBody>
      </p:sp>
      <p:sp>
        <p:nvSpPr>
          <p:cNvPr id="3" name="object 12">
            <a:extLst>
              <a:ext uri="{FF2B5EF4-FFF2-40B4-BE49-F238E27FC236}">
                <a16:creationId xmlns:a16="http://schemas.microsoft.com/office/drawing/2014/main" id="{5B3CFD5B-A6DF-B44D-D7BE-E739A7A2D07A}"/>
              </a:ext>
            </a:extLst>
          </p:cNvPr>
          <p:cNvSpPr txBox="1"/>
          <p:nvPr/>
        </p:nvSpPr>
        <p:spPr>
          <a:xfrm>
            <a:off x="4572718" y="3432633"/>
            <a:ext cx="394335" cy="1341755"/>
          </a:xfrm>
          <a:prstGeom prst="rect">
            <a:avLst/>
          </a:prstGeom>
        </p:spPr>
        <p:txBody>
          <a:bodyPr vert="horz" wrap="square" lIns="0" tIns="17145" rIns="0" bIns="0" rtlCol="0">
            <a:spAutoFit/>
          </a:bodyPr>
          <a:lstStyle/>
          <a:p>
            <a:pPr marL="12700">
              <a:lnSpc>
                <a:spcPct val="100000"/>
              </a:lnSpc>
              <a:spcBef>
                <a:spcPts val="135"/>
              </a:spcBef>
            </a:pPr>
            <a:r>
              <a:rPr sz="8600" b="0" spc="10" dirty="0">
                <a:solidFill>
                  <a:srgbClr val="009FE3"/>
                </a:solidFill>
                <a:latin typeface="MillerDisplay Light"/>
                <a:cs typeface="MillerDisplay Light"/>
              </a:rPr>
              <a:t>“</a:t>
            </a:r>
            <a:endParaRPr sz="8600" dirty="0">
              <a:solidFill>
                <a:srgbClr val="009FE3"/>
              </a:solidFill>
              <a:latin typeface="MillerDisplay Light"/>
              <a:cs typeface="MillerDisplay Light"/>
            </a:endParaRPr>
          </a:p>
        </p:txBody>
      </p:sp>
    </p:spTree>
    <p:extLst>
      <p:ext uri="{BB962C8B-B14F-4D97-AF65-F5344CB8AC3E}">
        <p14:creationId xmlns:p14="http://schemas.microsoft.com/office/powerpoint/2010/main" val="3263591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DB3762-BC1D-BDD7-81F0-115BF5D18B84}"/>
              </a:ext>
            </a:extLst>
          </p:cNvPr>
          <p:cNvSpPr>
            <a:spLocks noGrp="1"/>
          </p:cNvSpPr>
          <p:nvPr>
            <p:ph type="body" sz="quarter" idx="22"/>
          </p:nvPr>
        </p:nvSpPr>
        <p:spPr/>
        <p:txBody>
          <a:bodyPr/>
          <a:lstStyle/>
          <a:p>
            <a:r>
              <a:rPr lang="en-GB" dirty="0"/>
              <a:t>Risk warnings</a:t>
            </a:r>
          </a:p>
        </p:txBody>
      </p:sp>
      <p:sp>
        <p:nvSpPr>
          <p:cNvPr id="4" name="TextBox 3">
            <a:extLst>
              <a:ext uri="{FF2B5EF4-FFF2-40B4-BE49-F238E27FC236}">
                <a16:creationId xmlns:a16="http://schemas.microsoft.com/office/drawing/2014/main" id="{D438B37D-8FB1-F6E5-1A3B-8A2F822D1A71}"/>
              </a:ext>
            </a:extLst>
          </p:cNvPr>
          <p:cNvSpPr txBox="1"/>
          <p:nvPr/>
        </p:nvSpPr>
        <p:spPr>
          <a:xfrm>
            <a:off x="675619" y="1694458"/>
            <a:ext cx="9720262" cy="3924151"/>
          </a:xfrm>
          <a:prstGeom prst="rect">
            <a:avLst/>
          </a:prstGeom>
          <a:noFill/>
        </p:spPr>
        <p:txBody>
          <a:bodyPr wrap="square">
            <a:spAutoFit/>
          </a:bodyPr>
          <a:lstStyle/>
          <a:p>
            <a:pPr>
              <a:spcAft>
                <a:spcPts val="600"/>
              </a:spcAft>
            </a:pPr>
            <a:r>
              <a:rPr lang="en-GB" sz="1400" dirty="0">
                <a:effectLst/>
                <a:latin typeface="Arial Nova Light" panose="020B0304020202020204" pitchFamily="34" charset="0"/>
                <a:ea typeface="Calibri" panose="020F0502020204030204" pitchFamily="34" charset="0"/>
              </a:rPr>
              <a:t>George Mathieson is not FCA regulated person, and thus is not able to advise individuals on matters covered by the FCA regulation.   Any guidance that George Mathieson supplies is not covered by those protections available for the regulated activities of RBC Brewin Dolphin; including access to the Financial Services Compensation Scheme and the service of the Financial Ombudsman Service.</a:t>
            </a:r>
          </a:p>
          <a:p>
            <a:pPr>
              <a:spcAft>
                <a:spcPts val="600"/>
              </a:spcAft>
            </a:pPr>
            <a:endParaRPr lang="en-GB" sz="1400" dirty="0">
              <a:solidFill>
                <a:srgbClr val="171E45"/>
              </a:solidFill>
              <a:latin typeface="Arial Nova Light" panose="020B0304020202020204" pitchFamily="34" charset="0"/>
            </a:endParaRPr>
          </a:p>
          <a:p>
            <a:pPr>
              <a:spcAft>
                <a:spcPts val="600"/>
              </a:spcAft>
            </a:pPr>
            <a:r>
              <a:rPr lang="en-GB" sz="1400" dirty="0">
                <a:solidFill>
                  <a:srgbClr val="171E45"/>
                </a:solidFill>
                <a:latin typeface="Arial Nova Light" panose="020B0304020202020204" pitchFamily="34" charset="0"/>
              </a:rPr>
              <a:t>The value of investments, and any income from them, can fall and you may get back less than you invested.</a:t>
            </a:r>
          </a:p>
          <a:p>
            <a:pPr>
              <a:spcAft>
                <a:spcPts val="600"/>
              </a:spcAft>
            </a:pPr>
            <a:endParaRPr lang="en-GB" sz="1400" dirty="0">
              <a:solidFill>
                <a:srgbClr val="171E45"/>
              </a:solidFill>
              <a:latin typeface="Arial Nova Light" panose="020B0304020202020204" pitchFamily="34" charset="0"/>
            </a:endParaRPr>
          </a:p>
          <a:p>
            <a:r>
              <a:rPr lang="en-GB" sz="1400" dirty="0">
                <a:solidFill>
                  <a:srgbClr val="171E45"/>
                </a:solidFill>
                <a:latin typeface="Arial Nova Light" panose="020B0304020202020204" pitchFamily="34" charset="0"/>
              </a:rPr>
              <a:t>This does not constitute tax or legal advice. Tax treatment depends on the individual circumstances of each client and may be subject to change in the future. </a:t>
            </a:r>
          </a:p>
          <a:p>
            <a:endParaRPr lang="en-GB" sz="1400" dirty="0">
              <a:solidFill>
                <a:srgbClr val="171E45"/>
              </a:solidFill>
              <a:latin typeface="Arial Nova Light" panose="020B0304020202020204" pitchFamily="34" charset="0"/>
            </a:endParaRPr>
          </a:p>
          <a:p>
            <a:r>
              <a:rPr lang="en-GB" sz="1400" dirty="0">
                <a:solidFill>
                  <a:srgbClr val="171E45"/>
                </a:solidFill>
                <a:latin typeface="Arial Nova Light" panose="020B0304020202020204" pitchFamily="34" charset="0"/>
              </a:rPr>
              <a:t>Information is provided only as an example and is not a recommendation to pursue a particular strategy.</a:t>
            </a:r>
          </a:p>
          <a:p>
            <a:endParaRPr lang="en-GB" sz="1400" dirty="0">
              <a:solidFill>
                <a:srgbClr val="171E45"/>
              </a:solidFill>
              <a:latin typeface="Arial Nova Light" panose="020B0304020202020204" pitchFamily="34" charset="0"/>
            </a:endParaRPr>
          </a:p>
          <a:p>
            <a:r>
              <a:rPr lang="en-GB" sz="1400" dirty="0">
                <a:latin typeface="Arial Nova Light" panose="020B0304020202020204" pitchFamily="34" charset="0"/>
              </a:rPr>
              <a:t>Neither simulated nor actual past performance are reliable indicators of future performance.</a:t>
            </a:r>
            <a:endParaRPr lang="en-GB" sz="1400" dirty="0">
              <a:solidFill>
                <a:srgbClr val="171E45"/>
              </a:solidFill>
              <a:latin typeface="Arial Nova Light" panose="020B0304020202020204" pitchFamily="34" charset="0"/>
            </a:endParaRPr>
          </a:p>
          <a:p>
            <a:pPr>
              <a:spcAft>
                <a:spcPts val="600"/>
              </a:spcAft>
            </a:pPr>
            <a:endParaRPr lang="en-GB" sz="1400" dirty="0">
              <a:solidFill>
                <a:srgbClr val="171E45"/>
              </a:solidFill>
              <a:latin typeface="Arial Nova Light" panose="020B0304020202020204" pitchFamily="34" charset="0"/>
            </a:endParaRPr>
          </a:p>
          <a:p>
            <a:pPr>
              <a:spcAft>
                <a:spcPts val="600"/>
              </a:spcAft>
            </a:pPr>
            <a:r>
              <a:rPr lang="en-GB" sz="1400" dirty="0">
                <a:solidFill>
                  <a:srgbClr val="171E45"/>
                </a:solidFill>
                <a:latin typeface="Arial Nova Light" panose="020B0304020202020204" pitchFamily="34" charset="0"/>
              </a:rPr>
              <a:t>Information contained in this document is believed to be reliable and accurate, but without further investigation cannot be warranted as to accuracy or completeness.</a:t>
            </a:r>
          </a:p>
        </p:txBody>
      </p:sp>
    </p:spTree>
    <p:extLst>
      <p:ext uri="{BB962C8B-B14F-4D97-AF65-F5344CB8AC3E}">
        <p14:creationId xmlns:p14="http://schemas.microsoft.com/office/powerpoint/2010/main" val="2040562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C0EFF8B-E1B9-4B33-BF85-3A563ACBDFEE}"/>
              </a:ext>
            </a:extLst>
          </p:cNvPr>
          <p:cNvSpPr txBox="1"/>
          <p:nvPr/>
        </p:nvSpPr>
        <p:spPr>
          <a:xfrm>
            <a:off x="612279" y="5006826"/>
            <a:ext cx="3960439" cy="564257"/>
          </a:xfrm>
          <a:prstGeom prst="rect">
            <a:avLst/>
          </a:prstGeom>
        </p:spPr>
        <p:txBody>
          <a:bodyPr vert="horz" wrap="square" lIns="72000" tIns="10160" rIns="0" bIns="0" rtlCol="0">
            <a:spAutoFit/>
          </a:bodyPr>
          <a:lstStyle/>
          <a:p>
            <a:pPr marL="0" marR="631190">
              <a:lnSpc>
                <a:spcPct val="100000"/>
              </a:lnSpc>
              <a:spcBef>
                <a:spcPts val="0"/>
              </a:spcBef>
              <a:spcAft>
                <a:spcPts val="0"/>
              </a:spcAft>
            </a:pPr>
            <a:r>
              <a:rPr lang="en-GB" sz="1200" dirty="0">
                <a:solidFill>
                  <a:srgbClr val="171E45"/>
                </a:solidFill>
                <a:latin typeface="Arial Nova" panose="020B0504020202020204" pitchFamily="34" charset="0"/>
                <a:cs typeface="Arial" panose="020B0604020202020204" pitchFamily="34" charset="0"/>
              </a:rPr>
              <a:t>12 Smithfield</a:t>
            </a:r>
            <a:r>
              <a:rPr lang="en-GB" sz="1200" spc="-95" dirty="0">
                <a:solidFill>
                  <a:srgbClr val="171E45"/>
                </a:solidFill>
                <a:latin typeface="Arial Nova" panose="020B0504020202020204" pitchFamily="34" charset="0"/>
                <a:cs typeface="Arial" panose="020B0604020202020204" pitchFamily="34" charset="0"/>
              </a:rPr>
              <a:t> </a:t>
            </a:r>
            <a:r>
              <a:rPr lang="en-GB" sz="1200" spc="-5" dirty="0">
                <a:solidFill>
                  <a:srgbClr val="171E45"/>
                </a:solidFill>
                <a:latin typeface="Arial Nova" panose="020B0504020202020204" pitchFamily="34" charset="0"/>
                <a:cs typeface="Arial" panose="020B0604020202020204" pitchFamily="34" charset="0"/>
              </a:rPr>
              <a:t>Street, </a:t>
            </a:r>
            <a:r>
              <a:rPr lang="en-GB" sz="1200" dirty="0">
                <a:solidFill>
                  <a:srgbClr val="171E45"/>
                </a:solidFill>
                <a:latin typeface="Arial Nova" panose="020B0504020202020204" pitchFamily="34" charset="0"/>
                <a:cs typeface="Arial" panose="020B0604020202020204" pitchFamily="34" charset="0"/>
              </a:rPr>
              <a:t>London, EC1A</a:t>
            </a:r>
            <a:r>
              <a:rPr lang="en-GB" sz="1200" spc="-65" dirty="0">
                <a:solidFill>
                  <a:srgbClr val="171E45"/>
                </a:solidFill>
                <a:latin typeface="Arial Nova" panose="020B0504020202020204" pitchFamily="34" charset="0"/>
                <a:cs typeface="Arial" panose="020B0604020202020204" pitchFamily="34" charset="0"/>
              </a:rPr>
              <a:t> </a:t>
            </a:r>
            <a:r>
              <a:rPr lang="en-GB" sz="1200" dirty="0">
                <a:solidFill>
                  <a:srgbClr val="171E45"/>
                </a:solidFill>
                <a:latin typeface="Arial Nova" panose="020B0504020202020204" pitchFamily="34" charset="0"/>
                <a:cs typeface="Arial" panose="020B0604020202020204" pitchFamily="34" charset="0"/>
              </a:rPr>
              <a:t>9BD</a:t>
            </a:r>
          </a:p>
          <a:p>
            <a:pPr marL="0">
              <a:lnSpc>
                <a:spcPct val="100000"/>
              </a:lnSpc>
              <a:spcBef>
                <a:spcPts val="0"/>
              </a:spcBef>
              <a:spcAft>
                <a:spcPts val="0"/>
              </a:spcAft>
            </a:pPr>
            <a:r>
              <a:rPr lang="en-GB" sz="1200" spc="-40" dirty="0">
                <a:solidFill>
                  <a:srgbClr val="171E45"/>
                </a:solidFill>
                <a:latin typeface="Arial Nova" panose="020B0504020202020204" pitchFamily="34" charset="0"/>
                <a:cs typeface="Arial" panose="020B0604020202020204" pitchFamily="34" charset="0"/>
              </a:rPr>
              <a:t>T: </a:t>
            </a:r>
            <a:r>
              <a:rPr lang="en-GB" sz="1200" dirty="0">
                <a:solidFill>
                  <a:srgbClr val="171E45"/>
                </a:solidFill>
                <a:latin typeface="Arial Nova" panose="020B0504020202020204" pitchFamily="34" charset="0"/>
                <a:cs typeface="Arial" panose="020B0604020202020204" pitchFamily="34" charset="0"/>
              </a:rPr>
              <a:t>020 3201</a:t>
            </a:r>
            <a:r>
              <a:rPr lang="en-GB" sz="1200" spc="20" dirty="0">
                <a:solidFill>
                  <a:srgbClr val="171E45"/>
                </a:solidFill>
                <a:latin typeface="Arial Nova" panose="020B0504020202020204" pitchFamily="34" charset="0"/>
                <a:cs typeface="Arial" panose="020B0604020202020204" pitchFamily="34" charset="0"/>
              </a:rPr>
              <a:t> </a:t>
            </a:r>
            <a:r>
              <a:rPr lang="en-GB" sz="1200" dirty="0">
                <a:solidFill>
                  <a:srgbClr val="171E45"/>
                </a:solidFill>
                <a:latin typeface="Arial Nova" panose="020B0504020202020204" pitchFamily="34" charset="0"/>
                <a:cs typeface="Arial" panose="020B0604020202020204" pitchFamily="34" charset="0"/>
              </a:rPr>
              <a:t>3900 </a:t>
            </a:r>
          </a:p>
          <a:p>
            <a:pPr marL="0">
              <a:lnSpc>
                <a:spcPct val="100000"/>
              </a:lnSpc>
              <a:spcBef>
                <a:spcPts val="0"/>
              </a:spcBef>
              <a:spcAft>
                <a:spcPts val="0"/>
              </a:spcAft>
            </a:pPr>
            <a:r>
              <a:rPr lang="en-GB" sz="1200" spc="-10" dirty="0">
                <a:solidFill>
                  <a:srgbClr val="171E45"/>
                </a:solidFill>
                <a:latin typeface="Arial Nova" panose="020B05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brewin.co.uk</a:t>
            </a:r>
            <a:endParaRPr lang="en-GB" sz="1200" dirty="0">
              <a:solidFill>
                <a:srgbClr val="171E45"/>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342205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BDA044-FF02-46FD-87E9-8B309AFAD393}"/>
              </a:ext>
            </a:extLst>
          </p:cNvPr>
          <p:cNvSpPr>
            <a:spLocks noGrp="1"/>
          </p:cNvSpPr>
          <p:nvPr>
            <p:ph type="body" sz="quarter" idx="22"/>
          </p:nvPr>
        </p:nvSpPr>
        <p:spPr/>
        <p:txBody>
          <a:bodyPr/>
          <a:lstStyle/>
          <a:p>
            <a:pPr marL="0" indent="0">
              <a:lnSpc>
                <a:spcPct val="100000"/>
              </a:lnSpc>
              <a:spcBef>
                <a:spcPts val="0"/>
              </a:spcBef>
            </a:pPr>
            <a:r>
              <a:rPr lang="en-GB" spc="-5" dirty="0">
                <a:latin typeface="Times New Roman" panose="02020603050405020304" pitchFamily="18" charset="0"/>
                <a:cs typeface="Times New Roman" panose="02020603050405020304" pitchFamily="18" charset="0"/>
              </a:rPr>
              <a:t>Who we are</a:t>
            </a:r>
            <a:endParaRPr lang="en-GB"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A055BD13-52A6-4CD9-AE10-64B38EEDE861}"/>
              </a:ext>
            </a:extLst>
          </p:cNvPr>
          <p:cNvSpPr>
            <a:spLocks noGrp="1"/>
          </p:cNvSpPr>
          <p:nvPr>
            <p:ph type="body" sz="quarter" idx="34"/>
          </p:nvPr>
        </p:nvSpPr>
        <p:spPr/>
        <p:txBody>
          <a:bodyPr/>
          <a:lstStyle/>
          <a:p>
            <a:pPr marL="12676" marR="5070"/>
            <a:r>
              <a:rPr lang="en-GB" sz="1400" kern="0" dirty="0">
                <a:solidFill>
                  <a:srgbClr val="171E45"/>
                </a:solidFill>
                <a:latin typeface="Arial Nova Light" panose="020B0304020202020204" pitchFamily="34" charset="0"/>
                <a:cs typeface="Arial" panose="020B0604020202020204" pitchFamily="34" charset="0"/>
              </a:rPr>
              <a:t>The value of investments can fall and you may get back less than you invested.</a:t>
            </a:r>
            <a:endParaRPr lang="en-GB" dirty="0"/>
          </a:p>
        </p:txBody>
      </p:sp>
      <p:sp>
        <p:nvSpPr>
          <p:cNvPr id="39" name="TextBox 38">
            <a:extLst>
              <a:ext uri="{FF2B5EF4-FFF2-40B4-BE49-F238E27FC236}">
                <a16:creationId xmlns:a16="http://schemas.microsoft.com/office/drawing/2014/main" id="{0C44E198-3444-4A76-959A-51A1DEAA6387}"/>
              </a:ext>
            </a:extLst>
          </p:cNvPr>
          <p:cNvSpPr txBox="1"/>
          <p:nvPr/>
        </p:nvSpPr>
        <p:spPr>
          <a:xfrm>
            <a:off x="6372919" y="1982490"/>
            <a:ext cx="5184576" cy="3123932"/>
          </a:xfrm>
          <a:prstGeom prst="rect">
            <a:avLst/>
          </a:prstGeom>
          <a:noFill/>
        </p:spPr>
        <p:txBody>
          <a:bodyPr wrap="square">
            <a:spAutoFit/>
          </a:bodyPr>
          <a:lstStyle/>
          <a:p>
            <a:pPr marL="179981" marR="5079" lvl="0" indent="-179981" algn="l" defTabSz="914283" rtl="0" eaLnBrk="1" fontAlgn="auto" latinLnBrk="0" hangingPunct="1">
              <a:lnSpc>
                <a:spcPct val="100000"/>
              </a:lnSpc>
              <a:spcBef>
                <a:spcPts val="0"/>
              </a:spcBef>
              <a:spcAft>
                <a:spcPts val="600"/>
              </a:spcAft>
              <a:buClr>
                <a:srgbClr val="00AEEF"/>
              </a:buClr>
              <a:buSzPct val="116666"/>
              <a:buFontTx/>
              <a:buChar char="•"/>
              <a:tabLst>
                <a:tab pos="156824" algn="l"/>
              </a:tabLst>
              <a:defRPr/>
            </a:pPr>
            <a:r>
              <a:rPr kumimoji="0" lang="en-GB" sz="1400" b="0" i="0" u="none" strike="noStrike" kern="1200" cap="none" spc="-5" normalizeH="0" baseline="0" noProof="0" dirty="0">
                <a:ln>
                  <a:noFill/>
                </a:ln>
                <a:solidFill>
                  <a:srgbClr val="171E45"/>
                </a:solidFill>
                <a:effectLst/>
                <a:uLnTx/>
                <a:uFillTx/>
                <a:latin typeface="Arial Nova Light" panose="020B0304020202020204" pitchFamily="34" charset="0"/>
                <a:ea typeface="+mn-ea"/>
                <a:cs typeface="Times New Roman" panose="02020603050405020304" pitchFamily="18" charset="0"/>
              </a:rPr>
              <a:t>Founded in 1762, we have grown to become one of the UK’s leading wealth managers by continually meeting the high expectations of our clients and helping them achieve financial security and wellbeing.</a:t>
            </a:r>
          </a:p>
          <a:p>
            <a:pPr marL="179981" marR="5079" lvl="0" indent="-179981" algn="l" defTabSz="914283" rtl="0" eaLnBrk="1" fontAlgn="auto" latinLnBrk="0" hangingPunct="1">
              <a:lnSpc>
                <a:spcPct val="100000"/>
              </a:lnSpc>
              <a:spcBef>
                <a:spcPts val="0"/>
              </a:spcBef>
              <a:spcAft>
                <a:spcPts val="600"/>
              </a:spcAft>
              <a:buClr>
                <a:srgbClr val="00AEEF"/>
              </a:buClr>
              <a:buSzPct val="116666"/>
              <a:buFontTx/>
              <a:buChar char="•"/>
              <a:tabLst>
                <a:tab pos="156824" algn="l"/>
              </a:tabLst>
              <a:defRPr/>
            </a:pPr>
            <a:r>
              <a:rPr kumimoji="0" lang="en-GB" sz="1400" b="0" i="0" u="none" strike="noStrike" kern="1200" cap="none" spc="-5" normalizeH="0" baseline="0" noProof="0" dirty="0">
                <a:ln>
                  <a:noFill/>
                </a:ln>
                <a:solidFill>
                  <a:srgbClr val="171E45"/>
                </a:solidFill>
                <a:effectLst/>
                <a:uLnTx/>
                <a:uFillTx/>
                <a:latin typeface="Arial Nova Light" panose="020B0304020202020204" pitchFamily="34" charset="0"/>
                <a:ea typeface="+mn-ea"/>
                <a:cs typeface="Times New Roman" panose="02020603050405020304" pitchFamily="18" charset="0"/>
              </a:rPr>
              <a:t>Our clients are often ambitious people. They have high aspirations for themselves, for their families and for their futures.</a:t>
            </a:r>
          </a:p>
          <a:p>
            <a:pPr marL="179981" marR="5079" lvl="0" indent="-179981" algn="l" defTabSz="914283" rtl="0" eaLnBrk="1" fontAlgn="auto" latinLnBrk="0" hangingPunct="1">
              <a:lnSpc>
                <a:spcPct val="100000"/>
              </a:lnSpc>
              <a:spcBef>
                <a:spcPts val="0"/>
              </a:spcBef>
              <a:spcAft>
                <a:spcPts val="600"/>
              </a:spcAft>
              <a:buClr>
                <a:srgbClr val="00AEEF"/>
              </a:buClr>
              <a:buSzPct val="116666"/>
              <a:buFontTx/>
              <a:buChar char="•"/>
              <a:tabLst>
                <a:tab pos="156824" algn="l"/>
              </a:tabLst>
              <a:defRPr/>
            </a:pPr>
            <a:r>
              <a:rPr kumimoji="0" lang="en-GB" sz="1400" b="0" i="0" u="none" strike="noStrike" kern="1200" cap="none" spc="-5" normalizeH="0" baseline="0" noProof="0" dirty="0">
                <a:ln>
                  <a:noFill/>
                </a:ln>
                <a:solidFill>
                  <a:srgbClr val="171E45"/>
                </a:solidFill>
                <a:effectLst/>
                <a:uLnTx/>
                <a:uFillTx/>
                <a:latin typeface="Arial Nova Light" panose="020B0304020202020204" pitchFamily="34" charset="0"/>
                <a:ea typeface="+mn-ea"/>
                <a:cs typeface="Times New Roman" panose="02020603050405020304" pitchFamily="18" charset="0"/>
              </a:rPr>
              <a:t>We provide highly personalised financial advice </a:t>
            </a:r>
            <a:br>
              <a:rPr kumimoji="0" lang="en-GB" sz="1400" b="0" i="0" u="none" strike="noStrike" kern="1200" cap="none" spc="-5" normalizeH="0" baseline="0" noProof="0" dirty="0">
                <a:ln>
                  <a:noFill/>
                </a:ln>
                <a:solidFill>
                  <a:srgbClr val="171E45"/>
                </a:solidFill>
                <a:effectLst/>
                <a:uLnTx/>
                <a:uFillTx/>
                <a:latin typeface="Arial Nova Light" panose="020B0304020202020204" pitchFamily="34" charset="0"/>
                <a:ea typeface="+mn-ea"/>
                <a:cs typeface="Times New Roman" panose="02020603050405020304" pitchFamily="18" charset="0"/>
              </a:rPr>
            </a:br>
            <a:r>
              <a:rPr kumimoji="0" lang="en-GB" sz="1400" b="0" i="0" u="none" strike="noStrike" kern="1200" cap="none" spc="-5" normalizeH="0" baseline="0" noProof="0" dirty="0">
                <a:ln>
                  <a:noFill/>
                </a:ln>
                <a:solidFill>
                  <a:srgbClr val="171E45"/>
                </a:solidFill>
                <a:effectLst/>
                <a:uLnTx/>
                <a:uFillTx/>
                <a:latin typeface="Arial Nova Light" panose="020B0304020202020204" pitchFamily="34" charset="0"/>
                <a:ea typeface="+mn-ea"/>
                <a:cs typeface="Times New Roman" panose="02020603050405020304" pitchFamily="18" charset="0"/>
              </a:rPr>
              <a:t>and investments supporting a broad range of clients with four crucial aims: growing their money, preparing for retirement, preserving their lifestyle and passing on their wealth.</a:t>
            </a:r>
          </a:p>
          <a:p>
            <a:pPr marL="179981" marR="5079" lvl="0" indent="-179981" algn="l" defTabSz="914283" rtl="0" eaLnBrk="1" fontAlgn="auto" latinLnBrk="0" hangingPunct="1">
              <a:lnSpc>
                <a:spcPct val="100000"/>
              </a:lnSpc>
              <a:spcBef>
                <a:spcPts val="0"/>
              </a:spcBef>
              <a:spcAft>
                <a:spcPts val="600"/>
              </a:spcAft>
              <a:buClr>
                <a:srgbClr val="00AEEF"/>
              </a:buClr>
              <a:buSzPct val="116666"/>
              <a:buFontTx/>
              <a:buChar char="•"/>
              <a:tabLst>
                <a:tab pos="156824" algn="l"/>
              </a:tabLst>
              <a:defRPr/>
            </a:pPr>
            <a:r>
              <a:rPr kumimoji="0" lang="en-GB" sz="1400" b="0" i="0" u="none" strike="noStrike" kern="1200" cap="none" spc="0" normalizeH="0" baseline="0" noProof="0" dirty="0">
                <a:ln>
                  <a:noFill/>
                </a:ln>
                <a:solidFill>
                  <a:srgbClr val="171E45"/>
                </a:solidFill>
                <a:effectLst/>
                <a:uLnTx/>
                <a:uFillTx/>
                <a:latin typeface="Arial Nova Light" panose="020B0304020202020204" pitchFamily="34" charset="0"/>
                <a:ea typeface="+mn-ea"/>
                <a:cs typeface="Times New Roman" panose="02020603050405020304" pitchFamily="18" charset="0"/>
              </a:rPr>
              <a:t>Over the years we have guided clients through all market cycles. It has taught us the importance of maintaining a long-term perspective and seeing beyond short-term fluctuations.</a:t>
            </a:r>
          </a:p>
        </p:txBody>
      </p:sp>
      <p:sp>
        <p:nvSpPr>
          <p:cNvPr id="8" name="Rectangle 7">
            <a:extLst>
              <a:ext uri="{FF2B5EF4-FFF2-40B4-BE49-F238E27FC236}">
                <a16:creationId xmlns:a16="http://schemas.microsoft.com/office/drawing/2014/main" id="{93320578-F9F8-0C75-FB2B-5320D39EABD9}"/>
              </a:ext>
            </a:extLst>
          </p:cNvPr>
          <p:cNvSpPr/>
          <p:nvPr/>
        </p:nvSpPr>
        <p:spPr>
          <a:xfrm>
            <a:off x="1758950" y="2516791"/>
            <a:ext cx="2160000" cy="1296000"/>
          </a:xfrm>
          <a:prstGeom prst="rect">
            <a:avLst/>
          </a:prstGeom>
          <a:solidFill>
            <a:srgbClr val="FAFAF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3" dirty="0">
                <a:solidFill>
                  <a:schemeClr val="tx1"/>
                </a:solidFill>
                <a:latin typeface="Arial Nova" panose="020B0504020202020204" pitchFamily="34" charset="0"/>
              </a:rPr>
              <a:t>assets under management</a:t>
            </a:r>
          </a:p>
        </p:txBody>
      </p:sp>
      <p:sp>
        <p:nvSpPr>
          <p:cNvPr id="19" name="Rectangle 18">
            <a:extLst>
              <a:ext uri="{FF2B5EF4-FFF2-40B4-BE49-F238E27FC236}">
                <a16:creationId xmlns:a16="http://schemas.microsoft.com/office/drawing/2014/main" id="{67726457-528C-36C8-69E7-4B0348DBD4AA}"/>
              </a:ext>
            </a:extLst>
          </p:cNvPr>
          <p:cNvSpPr/>
          <p:nvPr/>
        </p:nvSpPr>
        <p:spPr>
          <a:xfrm>
            <a:off x="1758950" y="1964890"/>
            <a:ext cx="2160000" cy="539072"/>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6046"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£50bn+</a:t>
            </a:r>
            <a:endParaRPr kumimoji="0" lang="en-GB" sz="2600" b="0" i="0" u="none" strike="noStrike" kern="1200" cap="none" spc="0" normalizeH="0" baseline="3000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19">
            <a:extLst>
              <a:ext uri="{FF2B5EF4-FFF2-40B4-BE49-F238E27FC236}">
                <a16:creationId xmlns:a16="http://schemas.microsoft.com/office/drawing/2014/main" id="{FAE1B579-DDD0-84CF-FCFE-F05D27639A55}"/>
              </a:ext>
            </a:extLst>
          </p:cNvPr>
          <p:cNvSpPr/>
          <p:nvPr/>
        </p:nvSpPr>
        <p:spPr>
          <a:xfrm>
            <a:off x="4140671" y="2519282"/>
            <a:ext cx="2160000" cy="1296000"/>
          </a:xfrm>
          <a:prstGeom prst="rect">
            <a:avLst/>
          </a:prstGeom>
          <a:solidFill>
            <a:srgbClr val="FAFAF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3" dirty="0">
                <a:solidFill>
                  <a:schemeClr val="tx1"/>
                </a:solidFill>
                <a:latin typeface="Arial Nova" panose="020B0504020202020204" pitchFamily="34" charset="0"/>
              </a:rPr>
              <a:t>throughout the UK, </a:t>
            </a:r>
            <a:br>
              <a:rPr lang="en-GB" sz="1403" dirty="0">
                <a:solidFill>
                  <a:schemeClr val="tx1"/>
                </a:solidFill>
                <a:latin typeface="Arial Nova" panose="020B0504020202020204" pitchFamily="34" charset="0"/>
              </a:rPr>
            </a:br>
            <a:r>
              <a:rPr lang="en-GB" sz="1403" dirty="0">
                <a:solidFill>
                  <a:schemeClr val="tx1"/>
                </a:solidFill>
                <a:latin typeface="Arial Nova" panose="020B0504020202020204" pitchFamily="34" charset="0"/>
              </a:rPr>
              <a:t>Jersey and Ireland</a:t>
            </a:r>
          </a:p>
        </p:txBody>
      </p:sp>
      <p:sp>
        <p:nvSpPr>
          <p:cNvPr id="21" name="Rectangle 20">
            <a:extLst>
              <a:ext uri="{FF2B5EF4-FFF2-40B4-BE49-F238E27FC236}">
                <a16:creationId xmlns:a16="http://schemas.microsoft.com/office/drawing/2014/main" id="{4ACE64A6-2F0D-EA9D-A6C0-28F8396DE307}"/>
              </a:ext>
            </a:extLst>
          </p:cNvPr>
          <p:cNvSpPr/>
          <p:nvPr/>
        </p:nvSpPr>
        <p:spPr>
          <a:xfrm>
            <a:off x="4140671" y="1967381"/>
            <a:ext cx="2160000" cy="539072"/>
          </a:xfrm>
          <a:prstGeom prst="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6046"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30+ offices </a:t>
            </a:r>
          </a:p>
        </p:txBody>
      </p:sp>
      <p:sp>
        <p:nvSpPr>
          <p:cNvPr id="22" name="Rectangle 21">
            <a:extLst>
              <a:ext uri="{FF2B5EF4-FFF2-40B4-BE49-F238E27FC236}">
                <a16:creationId xmlns:a16="http://schemas.microsoft.com/office/drawing/2014/main" id="{478172BE-5EA1-49BA-5FE3-78179BF6538D}"/>
              </a:ext>
            </a:extLst>
          </p:cNvPr>
          <p:cNvSpPr/>
          <p:nvPr/>
        </p:nvSpPr>
        <p:spPr>
          <a:xfrm>
            <a:off x="4140671" y="4461007"/>
            <a:ext cx="2160000" cy="1296000"/>
          </a:xfrm>
          <a:prstGeom prst="rect">
            <a:avLst/>
          </a:prstGeom>
          <a:solidFill>
            <a:srgbClr val="FAFAF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3" dirty="0">
                <a:solidFill>
                  <a:schemeClr val="tx1"/>
                </a:solidFill>
                <a:latin typeface="Arial Nova" panose="020B0504020202020204" pitchFamily="34" charset="0"/>
              </a:rPr>
              <a:t>qualified advisers</a:t>
            </a:r>
          </a:p>
        </p:txBody>
      </p:sp>
      <p:sp>
        <p:nvSpPr>
          <p:cNvPr id="23" name="Rectangle 22">
            <a:extLst>
              <a:ext uri="{FF2B5EF4-FFF2-40B4-BE49-F238E27FC236}">
                <a16:creationId xmlns:a16="http://schemas.microsoft.com/office/drawing/2014/main" id="{81184ED4-9D91-81B5-FDB0-D30F6334F5BE}"/>
              </a:ext>
            </a:extLst>
          </p:cNvPr>
          <p:cNvSpPr/>
          <p:nvPr/>
        </p:nvSpPr>
        <p:spPr>
          <a:xfrm>
            <a:off x="4140671" y="3911597"/>
            <a:ext cx="2160000" cy="539072"/>
          </a:xfrm>
          <a:prstGeom prst="rect">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6046" rtl="0" eaLnBrk="1" fontAlgn="auto" latinLnBrk="0" hangingPunct="1">
              <a:lnSpc>
                <a:spcPct val="100000"/>
              </a:lnSpc>
              <a:spcBef>
                <a:spcPts val="0"/>
              </a:spcBef>
              <a:spcAft>
                <a:spcPts val="0"/>
              </a:spcAft>
              <a:buClrTx/>
              <a:buSzTx/>
              <a:buFontTx/>
              <a:buNone/>
              <a:tabLst/>
              <a:defRPr/>
            </a:pPr>
            <a:r>
              <a:rPr lang="en-GB" sz="2600" dirty="0">
                <a:solidFill>
                  <a:schemeClr val="bg1"/>
                </a:solidFill>
                <a:latin typeface="Times New Roman" panose="02020603050405020304" pitchFamily="18" charset="0"/>
                <a:cs typeface="Times New Roman" panose="02020603050405020304" pitchFamily="18" charset="0"/>
              </a:rPr>
              <a:t>480</a:t>
            </a:r>
            <a:endParaRPr kumimoji="0" lang="en-GB" sz="2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24" name="Rectangle 23">
            <a:extLst>
              <a:ext uri="{FF2B5EF4-FFF2-40B4-BE49-F238E27FC236}">
                <a16:creationId xmlns:a16="http://schemas.microsoft.com/office/drawing/2014/main" id="{51D76F3A-30D4-6042-C549-F2C38AF2C68E}"/>
              </a:ext>
            </a:extLst>
          </p:cNvPr>
          <p:cNvSpPr/>
          <p:nvPr/>
        </p:nvSpPr>
        <p:spPr>
          <a:xfrm>
            <a:off x="1764407" y="4473836"/>
            <a:ext cx="2160000" cy="1296000"/>
          </a:xfrm>
          <a:prstGeom prst="rect">
            <a:avLst/>
          </a:prstGeom>
          <a:solidFill>
            <a:srgbClr val="FAFAF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b"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3" dirty="0">
                <a:solidFill>
                  <a:schemeClr val="tx1"/>
                </a:solidFill>
                <a:latin typeface="Arial Nova" panose="020B0504020202020204" pitchFamily="34" charset="0"/>
              </a:rPr>
              <a:t>clients</a:t>
            </a:r>
          </a:p>
        </p:txBody>
      </p:sp>
      <p:sp>
        <p:nvSpPr>
          <p:cNvPr id="25" name="Rectangle 24">
            <a:extLst>
              <a:ext uri="{FF2B5EF4-FFF2-40B4-BE49-F238E27FC236}">
                <a16:creationId xmlns:a16="http://schemas.microsoft.com/office/drawing/2014/main" id="{49135DDA-2521-98B1-F896-792AAEE61BC2}"/>
              </a:ext>
            </a:extLst>
          </p:cNvPr>
          <p:cNvSpPr/>
          <p:nvPr/>
        </p:nvSpPr>
        <p:spPr>
          <a:xfrm>
            <a:off x="1764407" y="3921935"/>
            <a:ext cx="2160000" cy="539072"/>
          </a:xfrm>
          <a:prstGeom prst="rect">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6046"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50,000+</a:t>
            </a:r>
          </a:p>
        </p:txBody>
      </p:sp>
      <p:pic>
        <p:nvPicPr>
          <p:cNvPr id="26" name="Picture 25">
            <a:extLst>
              <a:ext uri="{FF2B5EF4-FFF2-40B4-BE49-F238E27FC236}">
                <a16:creationId xmlns:a16="http://schemas.microsoft.com/office/drawing/2014/main" id="{50E3550A-BBA8-9B70-619F-C6721D1D9CE6}"/>
              </a:ext>
            </a:extLst>
          </p:cNvPr>
          <p:cNvPicPr>
            <a:picLocks noChangeAspect="1"/>
          </p:cNvPicPr>
          <p:nvPr/>
        </p:nvPicPr>
        <p:blipFill>
          <a:blip r:embed="rId3"/>
          <a:stretch>
            <a:fillRect/>
          </a:stretch>
        </p:blipFill>
        <p:spPr>
          <a:xfrm>
            <a:off x="2602951" y="2612962"/>
            <a:ext cx="549967" cy="659960"/>
          </a:xfrm>
          <a:prstGeom prst="rect">
            <a:avLst/>
          </a:prstGeom>
        </p:spPr>
      </p:pic>
      <p:pic>
        <p:nvPicPr>
          <p:cNvPr id="27" name="Picture 26">
            <a:extLst>
              <a:ext uri="{FF2B5EF4-FFF2-40B4-BE49-F238E27FC236}">
                <a16:creationId xmlns:a16="http://schemas.microsoft.com/office/drawing/2014/main" id="{9AA6C6C9-622C-1433-CCC0-B93AE6D8E7CD}"/>
              </a:ext>
            </a:extLst>
          </p:cNvPr>
          <p:cNvPicPr>
            <a:picLocks noChangeAspect="1"/>
          </p:cNvPicPr>
          <p:nvPr/>
        </p:nvPicPr>
        <p:blipFill>
          <a:blip r:embed="rId4"/>
          <a:stretch>
            <a:fillRect/>
          </a:stretch>
        </p:blipFill>
        <p:spPr>
          <a:xfrm>
            <a:off x="2453550" y="4573234"/>
            <a:ext cx="770801" cy="486055"/>
          </a:xfrm>
          <a:prstGeom prst="rect">
            <a:avLst/>
          </a:prstGeom>
        </p:spPr>
      </p:pic>
      <p:pic>
        <p:nvPicPr>
          <p:cNvPr id="28" name="Picture 27">
            <a:extLst>
              <a:ext uri="{FF2B5EF4-FFF2-40B4-BE49-F238E27FC236}">
                <a16:creationId xmlns:a16="http://schemas.microsoft.com/office/drawing/2014/main" id="{4037C773-C3F6-D1AA-F3ED-508FB43732A0}"/>
              </a:ext>
            </a:extLst>
          </p:cNvPr>
          <p:cNvPicPr>
            <a:picLocks noChangeAspect="1"/>
          </p:cNvPicPr>
          <p:nvPr/>
        </p:nvPicPr>
        <p:blipFill>
          <a:blip r:embed="rId5"/>
          <a:stretch>
            <a:fillRect/>
          </a:stretch>
        </p:blipFill>
        <p:spPr>
          <a:xfrm>
            <a:off x="4789364" y="4545806"/>
            <a:ext cx="748490" cy="540909"/>
          </a:xfrm>
          <a:prstGeom prst="rect">
            <a:avLst/>
          </a:prstGeom>
        </p:spPr>
      </p:pic>
      <p:pic>
        <p:nvPicPr>
          <p:cNvPr id="29" name="Picture 28">
            <a:extLst>
              <a:ext uri="{FF2B5EF4-FFF2-40B4-BE49-F238E27FC236}">
                <a16:creationId xmlns:a16="http://schemas.microsoft.com/office/drawing/2014/main" id="{59ED1DD7-D28E-6390-FCB1-2006E41651D8}"/>
              </a:ext>
            </a:extLst>
          </p:cNvPr>
          <p:cNvPicPr>
            <a:picLocks noChangeAspect="1"/>
          </p:cNvPicPr>
          <p:nvPr/>
        </p:nvPicPr>
        <p:blipFill>
          <a:blip r:embed="rId6"/>
          <a:stretch>
            <a:fillRect/>
          </a:stretch>
        </p:blipFill>
        <p:spPr>
          <a:xfrm>
            <a:off x="4962834" y="2571242"/>
            <a:ext cx="504760" cy="504760"/>
          </a:xfrm>
          <a:prstGeom prst="rect">
            <a:avLst/>
          </a:prstGeom>
        </p:spPr>
      </p:pic>
      <p:sp>
        <p:nvSpPr>
          <p:cNvPr id="30" name="Rectangle 29">
            <a:extLst>
              <a:ext uri="{FF2B5EF4-FFF2-40B4-BE49-F238E27FC236}">
                <a16:creationId xmlns:a16="http://schemas.microsoft.com/office/drawing/2014/main" id="{51F99544-BC86-8C84-1E15-22FDC4D6CAB7}"/>
              </a:ext>
            </a:extLst>
          </p:cNvPr>
          <p:cNvSpPr/>
          <p:nvPr/>
        </p:nvSpPr>
        <p:spPr>
          <a:xfrm>
            <a:off x="1758950" y="3772382"/>
            <a:ext cx="2160000" cy="77162"/>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046"/>
            <a:endParaRPr lang="en-US" sz="2600">
              <a:solidFill>
                <a:schemeClr val="bg1"/>
              </a:solidFill>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B7D4BD03-BF87-F266-9AC9-70C6C1F7EF2C}"/>
              </a:ext>
            </a:extLst>
          </p:cNvPr>
          <p:cNvSpPr/>
          <p:nvPr/>
        </p:nvSpPr>
        <p:spPr>
          <a:xfrm>
            <a:off x="4140671" y="3772382"/>
            <a:ext cx="2160000" cy="77162"/>
          </a:xfrm>
          <a:prstGeom prst="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046"/>
            <a:endParaRPr lang="en-US" sz="2600">
              <a:solidFill>
                <a:schemeClr val="bg1"/>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DC05FF5F-567B-BDBC-A567-D9CADEEC7A52}"/>
              </a:ext>
            </a:extLst>
          </p:cNvPr>
          <p:cNvSpPr/>
          <p:nvPr/>
        </p:nvSpPr>
        <p:spPr>
          <a:xfrm>
            <a:off x="1764407" y="5721752"/>
            <a:ext cx="2160000" cy="77162"/>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046"/>
            <a:endParaRPr lang="en-US" sz="2600">
              <a:solidFill>
                <a:schemeClr val="bg1"/>
              </a:solidFill>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FB2D5E19-B25D-56B0-3691-D2FB07C24A96}"/>
              </a:ext>
            </a:extLst>
          </p:cNvPr>
          <p:cNvSpPr/>
          <p:nvPr/>
        </p:nvSpPr>
        <p:spPr>
          <a:xfrm>
            <a:off x="4140671" y="5721752"/>
            <a:ext cx="2160000" cy="77162"/>
          </a:xfrm>
          <a:prstGeom prst="rect">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046"/>
            <a:endParaRPr lang="en-US" sz="26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3478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ue sky with clouds&#10;&#10;Description automatically generated">
            <a:extLst>
              <a:ext uri="{FF2B5EF4-FFF2-40B4-BE49-F238E27FC236}">
                <a16:creationId xmlns:a16="http://schemas.microsoft.com/office/drawing/2014/main" id="{AC4A7FFE-8B8E-BE35-412B-5946689559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05" t="2524" r="505" b="6698"/>
          <a:stretch/>
        </p:blipFill>
        <p:spPr>
          <a:xfrm>
            <a:off x="709468" y="1178913"/>
            <a:ext cx="10762924" cy="4221268"/>
          </a:xfrm>
          <a:prstGeom prst="rect">
            <a:avLst/>
          </a:prstGeom>
        </p:spPr>
      </p:pic>
      <p:sp>
        <p:nvSpPr>
          <p:cNvPr id="2" name="Text Placeholder 1">
            <a:extLst>
              <a:ext uri="{FF2B5EF4-FFF2-40B4-BE49-F238E27FC236}">
                <a16:creationId xmlns:a16="http://schemas.microsoft.com/office/drawing/2014/main" id="{D273B330-B32A-22FE-0CEA-D829248B48B3}"/>
              </a:ext>
            </a:extLst>
          </p:cNvPr>
          <p:cNvSpPr>
            <a:spLocks noGrp="1"/>
          </p:cNvSpPr>
          <p:nvPr>
            <p:ph type="body" sz="quarter" idx="22"/>
          </p:nvPr>
        </p:nvSpPr>
        <p:spPr/>
        <p:txBody>
          <a:bodyPr/>
          <a:lstStyle/>
          <a:p>
            <a:r>
              <a:rPr lang="en-GB" dirty="0"/>
              <a:t>Part of Royal Bank of Canada</a:t>
            </a:r>
          </a:p>
        </p:txBody>
      </p:sp>
      <p:sp>
        <p:nvSpPr>
          <p:cNvPr id="3" name="Text Placeholder 2">
            <a:extLst>
              <a:ext uri="{FF2B5EF4-FFF2-40B4-BE49-F238E27FC236}">
                <a16:creationId xmlns:a16="http://schemas.microsoft.com/office/drawing/2014/main" id="{63B7BC97-2D37-2B68-2223-DFFD02BF1E7F}"/>
              </a:ext>
            </a:extLst>
          </p:cNvPr>
          <p:cNvSpPr>
            <a:spLocks noGrp="1"/>
          </p:cNvSpPr>
          <p:nvPr>
            <p:ph type="body" sz="quarter" idx="23"/>
          </p:nvPr>
        </p:nvSpPr>
        <p:spPr>
          <a:xfrm>
            <a:off x="1231276" y="1591682"/>
            <a:ext cx="10835686" cy="454012"/>
          </a:xfrm>
        </p:spPr>
        <p:txBody>
          <a:bodyPr/>
          <a:lstStyle/>
          <a:p>
            <a:r>
              <a:rPr lang="en-GB" dirty="0"/>
              <a:t>A source of financial strength and cultural alignment</a:t>
            </a:r>
          </a:p>
        </p:txBody>
      </p:sp>
      <p:sp>
        <p:nvSpPr>
          <p:cNvPr id="6" name="Text Placeholder 5">
            <a:extLst>
              <a:ext uri="{FF2B5EF4-FFF2-40B4-BE49-F238E27FC236}">
                <a16:creationId xmlns:a16="http://schemas.microsoft.com/office/drawing/2014/main" id="{18FF3745-C79D-6869-0D7C-2423E19D702F}"/>
              </a:ext>
            </a:extLst>
          </p:cNvPr>
          <p:cNvSpPr>
            <a:spLocks noGrp="1"/>
          </p:cNvSpPr>
          <p:nvPr>
            <p:ph type="body" sz="quarter" idx="24"/>
          </p:nvPr>
        </p:nvSpPr>
        <p:spPr>
          <a:xfrm>
            <a:off x="1224014" y="2211225"/>
            <a:ext cx="4428648" cy="2743121"/>
          </a:xfrm>
        </p:spPr>
        <p:txBody>
          <a:bodyPr/>
          <a:lstStyle/>
          <a:p>
            <a:pPr>
              <a:spcAft>
                <a:spcPts val="1200"/>
              </a:spcAft>
            </a:pPr>
            <a:r>
              <a:rPr lang="en-GB" sz="1800" dirty="0">
                <a:solidFill>
                  <a:srgbClr val="009FE3"/>
                </a:solidFill>
                <a:latin typeface="Times New Roman" panose="02020603050405020304" pitchFamily="18" charset="0"/>
                <a:cs typeface="Times New Roman" panose="02020603050405020304" pitchFamily="18" charset="0"/>
              </a:rPr>
              <a:t>Financial strength and stability</a:t>
            </a:r>
          </a:p>
          <a:p>
            <a:pPr marL="179981" indent="-179981">
              <a:lnSpc>
                <a:spcPct val="100000"/>
              </a:lnSpc>
              <a:spcBef>
                <a:spcPts val="0"/>
              </a:spcBef>
              <a:spcAft>
                <a:spcPts val="1200"/>
              </a:spcAft>
              <a:buClr>
                <a:srgbClr val="009FE3"/>
              </a:buClr>
              <a:buFont typeface="Arial Nova Light" panose="020B0304020202020204" pitchFamily="34" charset="0"/>
              <a:buChar char="•"/>
              <a:defRPr/>
            </a:pPr>
            <a:r>
              <a:rPr lang="fr-FR" dirty="0">
                <a:solidFill>
                  <a:schemeClr val="accent2"/>
                </a:solidFill>
                <a:latin typeface="Arial Nova" panose="020B0504020202020204" pitchFamily="34" charset="0"/>
              </a:rPr>
              <a:t>C$155 billion </a:t>
            </a:r>
            <a:r>
              <a:rPr lang="fr-FR" dirty="0"/>
              <a:t>market capitalisation</a:t>
            </a:r>
            <a:r>
              <a:rPr lang="fr-FR" baseline="30000" dirty="0"/>
              <a:t>1</a:t>
            </a:r>
            <a:r>
              <a:rPr lang="fr-FR" dirty="0"/>
              <a:t>.</a:t>
            </a:r>
          </a:p>
          <a:p>
            <a:pPr marL="179981" indent="-179981">
              <a:lnSpc>
                <a:spcPct val="100000"/>
              </a:lnSpc>
              <a:spcBef>
                <a:spcPts val="0"/>
              </a:spcBef>
              <a:spcAft>
                <a:spcPts val="1200"/>
              </a:spcAft>
              <a:buClr>
                <a:srgbClr val="009FE3"/>
              </a:buClr>
              <a:buFont typeface="Arial Nova Light" panose="020B0304020202020204" pitchFamily="34" charset="0"/>
              <a:buChar char="•"/>
              <a:defRPr/>
            </a:pPr>
            <a:r>
              <a:rPr lang="en-GB" dirty="0">
                <a:solidFill>
                  <a:schemeClr val="accent2"/>
                </a:solidFill>
                <a:latin typeface="Arial Nova" panose="020B0504020202020204" pitchFamily="34" charset="0"/>
              </a:rPr>
              <a:t>Top 15</a:t>
            </a:r>
            <a:r>
              <a:rPr lang="en-GB" dirty="0">
                <a:solidFill>
                  <a:schemeClr val="accent2"/>
                </a:solidFill>
              </a:rPr>
              <a:t>:</a:t>
            </a:r>
            <a:r>
              <a:rPr lang="en-GB" dirty="0"/>
              <a:t> One of the largest banks globally</a:t>
            </a:r>
            <a:r>
              <a:rPr lang="en-GB" baseline="30000" dirty="0"/>
              <a:t>2</a:t>
            </a:r>
            <a:r>
              <a:rPr lang="en-GB" dirty="0"/>
              <a:t>.</a:t>
            </a:r>
            <a:endParaRPr lang="fr-FR" dirty="0"/>
          </a:p>
          <a:p>
            <a:pPr marL="179981" indent="-179981">
              <a:lnSpc>
                <a:spcPct val="100000"/>
              </a:lnSpc>
              <a:spcBef>
                <a:spcPts val="0"/>
              </a:spcBef>
              <a:spcAft>
                <a:spcPts val="1200"/>
              </a:spcAft>
              <a:buClr>
                <a:srgbClr val="009FE3"/>
              </a:buClr>
              <a:buFont typeface="Arial Nova Light" panose="020B0304020202020204" pitchFamily="34" charset="0"/>
              <a:buChar char="•"/>
              <a:defRPr/>
            </a:pPr>
            <a:r>
              <a:rPr lang="en-GB" dirty="0"/>
              <a:t>Rated: </a:t>
            </a:r>
            <a:r>
              <a:rPr lang="en-GB" dirty="0">
                <a:solidFill>
                  <a:schemeClr val="accent2"/>
                </a:solidFill>
                <a:latin typeface="Arial Nova" panose="020B0504020202020204" pitchFamily="34" charset="0"/>
              </a:rPr>
              <a:t>AA-</a:t>
            </a:r>
            <a:r>
              <a:rPr lang="en-GB" dirty="0">
                <a:solidFill>
                  <a:schemeClr val="accent2"/>
                </a:solidFill>
              </a:rPr>
              <a:t> </a:t>
            </a:r>
            <a:r>
              <a:rPr lang="en-GB" dirty="0"/>
              <a:t>by S&amp;P and </a:t>
            </a:r>
            <a:r>
              <a:rPr lang="en-GB" dirty="0">
                <a:solidFill>
                  <a:schemeClr val="accent2"/>
                </a:solidFill>
                <a:latin typeface="Arial Nova" panose="020B0504020202020204" pitchFamily="34" charset="0"/>
              </a:rPr>
              <a:t>Aa1</a:t>
            </a:r>
            <a:r>
              <a:rPr lang="en-GB" dirty="0"/>
              <a:t> by Moody’s</a:t>
            </a:r>
            <a:r>
              <a:rPr lang="en-GB" baseline="30000" dirty="0"/>
              <a:t>3</a:t>
            </a:r>
            <a:r>
              <a:rPr lang="en-GB" dirty="0"/>
              <a:t>.</a:t>
            </a:r>
          </a:p>
          <a:p>
            <a:pPr marL="179981" indent="-179981">
              <a:lnSpc>
                <a:spcPct val="100000"/>
              </a:lnSpc>
              <a:spcBef>
                <a:spcPts val="0"/>
              </a:spcBef>
              <a:spcAft>
                <a:spcPts val="1200"/>
              </a:spcAft>
              <a:buClr>
                <a:srgbClr val="009FE3"/>
              </a:buClr>
              <a:buFont typeface="Arial Nova Light" panose="020B0304020202020204" pitchFamily="34" charset="0"/>
              <a:buChar char="•"/>
              <a:defRPr/>
            </a:pPr>
            <a:r>
              <a:rPr lang="en-GB" dirty="0">
                <a:solidFill>
                  <a:schemeClr val="accent2"/>
                </a:solidFill>
                <a:latin typeface="Arial Nova" panose="020B0504020202020204" pitchFamily="34" charset="0"/>
              </a:rPr>
              <a:t>29</a:t>
            </a:r>
            <a:r>
              <a:rPr lang="en-GB" dirty="0"/>
              <a:t> countries.</a:t>
            </a:r>
            <a:endParaRPr lang="fr-FR" dirty="0"/>
          </a:p>
          <a:p>
            <a:pPr marL="179981" indent="-179981">
              <a:lnSpc>
                <a:spcPct val="100000"/>
              </a:lnSpc>
              <a:spcBef>
                <a:spcPts val="0"/>
              </a:spcBef>
              <a:spcAft>
                <a:spcPts val="1200"/>
              </a:spcAft>
              <a:buClr>
                <a:srgbClr val="009FE3"/>
              </a:buClr>
              <a:buFont typeface="Arial Nova Light" panose="020B0304020202020204" pitchFamily="34" charset="0"/>
              <a:buChar char="•"/>
              <a:defRPr/>
            </a:pPr>
            <a:r>
              <a:rPr lang="en-GB" dirty="0">
                <a:solidFill>
                  <a:schemeClr val="accent2"/>
                </a:solidFill>
                <a:latin typeface="Arial Nova" panose="020B0504020202020204" pitchFamily="34" charset="0"/>
              </a:rPr>
              <a:t>94,000+</a:t>
            </a:r>
            <a:r>
              <a:rPr lang="en-GB" dirty="0"/>
              <a:t> employees.</a:t>
            </a:r>
          </a:p>
        </p:txBody>
      </p:sp>
      <p:sp>
        <p:nvSpPr>
          <p:cNvPr id="13" name="Text Placeholder 12">
            <a:extLst>
              <a:ext uri="{FF2B5EF4-FFF2-40B4-BE49-F238E27FC236}">
                <a16:creationId xmlns:a16="http://schemas.microsoft.com/office/drawing/2014/main" id="{A30A2460-0B0C-2A59-910D-E76FACD23F11}"/>
              </a:ext>
            </a:extLst>
          </p:cNvPr>
          <p:cNvSpPr>
            <a:spLocks noGrp="1"/>
          </p:cNvSpPr>
          <p:nvPr>
            <p:ph type="body" sz="quarter" idx="34"/>
          </p:nvPr>
        </p:nvSpPr>
        <p:spPr/>
        <p:txBody>
          <a:bodyPr/>
          <a:lstStyle/>
          <a:p>
            <a:pPr marL="143985" indent="-143985">
              <a:defRPr/>
            </a:pPr>
            <a:r>
              <a:rPr lang="en-GB" baseline="30000" dirty="0"/>
              <a:t>1	</a:t>
            </a:r>
            <a:r>
              <a:rPr lang="en-GB" dirty="0"/>
              <a:t>Bloomberg, as at 31 October 2023. Rounded off to the nearest billion.</a:t>
            </a:r>
          </a:p>
          <a:p>
            <a:pPr marL="143985" indent="-143985">
              <a:defRPr/>
            </a:pPr>
            <a:r>
              <a:rPr lang="en-GB" baseline="30000" dirty="0"/>
              <a:t>2	</a:t>
            </a:r>
            <a:r>
              <a:rPr lang="en-GB" dirty="0"/>
              <a:t>Based on market capitalisation as at 31 October 2023.</a:t>
            </a:r>
          </a:p>
          <a:p>
            <a:pPr marL="143985" indent="-143985">
              <a:defRPr/>
            </a:pPr>
            <a:r>
              <a:rPr lang="en-GB" baseline="30000" dirty="0"/>
              <a:t>3</a:t>
            </a:r>
            <a:r>
              <a:rPr lang="en-GB" dirty="0"/>
              <a:t> 	Ratings (as at 29 November 2023) for senior long-term debt issued prior to 23 September 2018 and senior long-term debt issued </a:t>
            </a:r>
            <a:br>
              <a:rPr lang="en-GB" dirty="0"/>
            </a:br>
            <a:r>
              <a:rPr lang="en-GB" dirty="0"/>
              <a:t>on or after 23 September 2018, which is excluded from the Canadian Bank Recapitalization (Bail-in) regime.</a:t>
            </a:r>
          </a:p>
        </p:txBody>
      </p:sp>
    </p:spTree>
    <p:extLst>
      <p:ext uri="{BB962C8B-B14F-4D97-AF65-F5344CB8AC3E}">
        <p14:creationId xmlns:p14="http://schemas.microsoft.com/office/powerpoint/2010/main" val="2891876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2">
            <a:extLst>
              <a:ext uri="{FF2B5EF4-FFF2-40B4-BE49-F238E27FC236}">
                <a16:creationId xmlns:a16="http://schemas.microsoft.com/office/drawing/2014/main" id="{431ED50D-27AD-98A9-D130-57DA6FE48244}"/>
              </a:ext>
            </a:extLst>
          </p:cNvPr>
          <p:cNvGraphicFramePr>
            <a:graphicFrameLocks noGrp="1"/>
          </p:cNvGraphicFramePr>
          <p:nvPr/>
        </p:nvGraphicFramePr>
        <p:xfrm>
          <a:off x="749080" y="3668965"/>
          <a:ext cx="8585327" cy="1648825"/>
        </p:xfrm>
        <a:graphic>
          <a:graphicData uri="http://schemas.openxmlformats.org/drawingml/2006/table">
            <a:tbl>
              <a:tblPr firstRow="1" bandRow="1">
                <a:tableStyleId>{2D5ABB26-0587-4C30-8999-92F81FD0307C}</a:tableStyleId>
              </a:tblPr>
              <a:tblGrid>
                <a:gridCol w="915853">
                  <a:extLst>
                    <a:ext uri="{9D8B030D-6E8A-4147-A177-3AD203B41FA5}">
                      <a16:colId xmlns:a16="http://schemas.microsoft.com/office/drawing/2014/main" val="20000"/>
                    </a:ext>
                  </a:extLst>
                </a:gridCol>
                <a:gridCol w="934961">
                  <a:extLst>
                    <a:ext uri="{9D8B030D-6E8A-4147-A177-3AD203B41FA5}">
                      <a16:colId xmlns:a16="http://schemas.microsoft.com/office/drawing/2014/main" val="20001"/>
                    </a:ext>
                  </a:extLst>
                </a:gridCol>
                <a:gridCol w="934961">
                  <a:extLst>
                    <a:ext uri="{9D8B030D-6E8A-4147-A177-3AD203B41FA5}">
                      <a16:colId xmlns:a16="http://schemas.microsoft.com/office/drawing/2014/main" val="20002"/>
                    </a:ext>
                  </a:extLst>
                </a:gridCol>
                <a:gridCol w="934961">
                  <a:extLst>
                    <a:ext uri="{9D8B030D-6E8A-4147-A177-3AD203B41FA5}">
                      <a16:colId xmlns:a16="http://schemas.microsoft.com/office/drawing/2014/main" val="20003"/>
                    </a:ext>
                  </a:extLst>
                </a:gridCol>
                <a:gridCol w="934961">
                  <a:extLst>
                    <a:ext uri="{9D8B030D-6E8A-4147-A177-3AD203B41FA5}">
                      <a16:colId xmlns:a16="http://schemas.microsoft.com/office/drawing/2014/main" val="20004"/>
                    </a:ext>
                  </a:extLst>
                </a:gridCol>
                <a:gridCol w="934961">
                  <a:extLst>
                    <a:ext uri="{9D8B030D-6E8A-4147-A177-3AD203B41FA5}">
                      <a16:colId xmlns:a16="http://schemas.microsoft.com/office/drawing/2014/main" val="20005"/>
                    </a:ext>
                  </a:extLst>
                </a:gridCol>
                <a:gridCol w="934961">
                  <a:extLst>
                    <a:ext uri="{9D8B030D-6E8A-4147-A177-3AD203B41FA5}">
                      <a16:colId xmlns:a16="http://schemas.microsoft.com/office/drawing/2014/main" val="20006"/>
                    </a:ext>
                  </a:extLst>
                </a:gridCol>
                <a:gridCol w="934961">
                  <a:extLst>
                    <a:ext uri="{9D8B030D-6E8A-4147-A177-3AD203B41FA5}">
                      <a16:colId xmlns:a16="http://schemas.microsoft.com/office/drawing/2014/main" val="20007"/>
                    </a:ext>
                  </a:extLst>
                </a:gridCol>
                <a:gridCol w="1124747">
                  <a:extLst>
                    <a:ext uri="{9D8B030D-6E8A-4147-A177-3AD203B41FA5}">
                      <a16:colId xmlns:a16="http://schemas.microsoft.com/office/drawing/2014/main" val="20008"/>
                    </a:ext>
                  </a:extLst>
                </a:gridCol>
              </a:tblGrid>
              <a:tr h="346309">
                <a:tc>
                  <a:txBody>
                    <a:bodyPr/>
                    <a:lstStyle/>
                    <a:p>
                      <a:pPr marL="1270" algn="ctr">
                        <a:lnSpc>
                          <a:spcPct val="100000"/>
                        </a:lnSpc>
                        <a:spcBef>
                          <a:spcPts val="690"/>
                        </a:spcBef>
                      </a:pPr>
                      <a:endParaRPr sz="900" b="1" dirty="0">
                        <a:solidFill>
                          <a:schemeClr val="tx2"/>
                        </a:solidFill>
                        <a:latin typeface="Arial Nova" panose="020B0504020202020204" pitchFamily="34" charset="0"/>
                        <a:cs typeface="RBC Text"/>
                      </a:endParaRPr>
                    </a:p>
                  </a:txBody>
                  <a:tcPr marL="0" marR="0" marT="35999" marB="35999">
                    <a:lnL w="6350" cap="flat" cmpd="sng" algn="ctr">
                      <a:noFill/>
                      <a:prstDash val="solid"/>
                      <a:round/>
                      <a:headEnd type="none" w="med" len="med"/>
                      <a:tailEnd type="none" w="med" len="med"/>
                    </a:lnL>
                    <a:lnR w="9525" cap="flat" cmpd="sng" algn="ctr">
                      <a:solidFill>
                        <a:srgbClr val="B2B2B2"/>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02020" rtl="0" eaLnBrk="1" fontAlgn="auto" latinLnBrk="0" hangingPunct="1">
                        <a:lnSpc>
                          <a:spcPct val="100000"/>
                        </a:lnSpc>
                        <a:spcBef>
                          <a:spcPts val="0"/>
                        </a:spcBef>
                        <a:spcAft>
                          <a:spcPts val="0"/>
                        </a:spcAft>
                        <a:buClrTx/>
                        <a:buSzTx/>
                        <a:buFontTx/>
                        <a:buNone/>
                        <a:tabLst/>
                        <a:defRPr/>
                      </a:pPr>
                      <a:r>
                        <a:rPr lang="en-US" sz="900" b="0" dirty="0">
                          <a:solidFill>
                            <a:schemeClr val="tx2"/>
                          </a:solidFill>
                          <a:latin typeface="Arial Nova" panose="020B0504020202020204" pitchFamily="34" charset="0"/>
                          <a:cs typeface="RBC Text"/>
                        </a:rPr>
                        <a:t>JPMorgan</a:t>
                      </a:r>
                    </a:p>
                  </a:txBody>
                  <a:tcPr marL="0" marR="0" marT="35999" marB="35999" anchor="b">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6350" cap="flat" cmpd="sng" algn="ctr">
                      <a:noFill/>
                      <a:prstDash val="sysDash"/>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802020" rtl="0" eaLnBrk="1" fontAlgn="auto" latinLnBrk="0" hangingPunct="1">
                        <a:lnSpc>
                          <a:spcPct val="100000"/>
                        </a:lnSpc>
                        <a:spcBef>
                          <a:spcPts val="0"/>
                        </a:spcBef>
                        <a:spcAft>
                          <a:spcPts val="0"/>
                        </a:spcAft>
                        <a:buClrTx/>
                        <a:buSzTx/>
                        <a:buFontTx/>
                        <a:buNone/>
                        <a:tabLst/>
                        <a:defRPr/>
                      </a:pPr>
                      <a:r>
                        <a:rPr lang="en-US" sz="900" b="0" u="none" strike="noStrike" dirty="0">
                          <a:solidFill>
                            <a:schemeClr val="tx2"/>
                          </a:solidFill>
                          <a:effectLst/>
                          <a:latin typeface="Arial Nova" panose="020B0504020202020204" pitchFamily="34" charset="0"/>
                        </a:rPr>
                        <a:t>Royal Bank </a:t>
                      </a:r>
                      <a:br>
                        <a:rPr lang="en-US" sz="900" b="0" u="none" strike="noStrike" dirty="0">
                          <a:solidFill>
                            <a:schemeClr val="tx2"/>
                          </a:solidFill>
                          <a:effectLst/>
                          <a:latin typeface="Arial Nova" panose="020B0504020202020204" pitchFamily="34" charset="0"/>
                        </a:rPr>
                      </a:br>
                      <a:r>
                        <a:rPr lang="en-US" sz="900" b="0" u="none" strike="noStrike" dirty="0">
                          <a:solidFill>
                            <a:schemeClr val="tx2"/>
                          </a:solidFill>
                          <a:effectLst/>
                          <a:latin typeface="Arial Nova" panose="020B0504020202020204" pitchFamily="34" charset="0"/>
                        </a:rPr>
                        <a:t>of Canada</a:t>
                      </a:r>
                      <a:endParaRPr lang="en-US" sz="900" b="0" i="0" u="none" strike="noStrike" dirty="0">
                        <a:solidFill>
                          <a:schemeClr val="tx2"/>
                        </a:solidFill>
                        <a:effectLst/>
                        <a:latin typeface="Arial Nova" panose="020B0504020202020204" pitchFamily="34" charset="0"/>
                      </a:endParaRPr>
                    </a:p>
                  </a:txBody>
                  <a:tcPr marL="0" marR="0" marT="35999" marB="35999" anchor="b">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b"/>
                      <a:r>
                        <a:rPr lang="en-US" sz="900" b="0" u="none" strike="noStrike" dirty="0">
                          <a:solidFill>
                            <a:schemeClr val="tx2"/>
                          </a:solidFill>
                          <a:effectLst/>
                          <a:latin typeface="Arial Nova" panose="020B0504020202020204" pitchFamily="34" charset="0"/>
                        </a:rPr>
                        <a:t>Goldman </a:t>
                      </a:r>
                      <a:br>
                        <a:rPr lang="en-US" sz="900" b="0" u="none" strike="noStrike" dirty="0">
                          <a:solidFill>
                            <a:schemeClr val="tx2"/>
                          </a:solidFill>
                          <a:effectLst/>
                          <a:latin typeface="Arial Nova" panose="020B0504020202020204" pitchFamily="34" charset="0"/>
                        </a:rPr>
                      </a:br>
                      <a:r>
                        <a:rPr lang="en-US" sz="900" b="0" u="none" strike="noStrike" dirty="0">
                          <a:solidFill>
                            <a:schemeClr val="tx2"/>
                          </a:solidFill>
                          <a:effectLst/>
                          <a:latin typeface="Arial Nova" panose="020B0504020202020204" pitchFamily="34" charset="0"/>
                        </a:rPr>
                        <a:t>Sachs</a:t>
                      </a:r>
                    </a:p>
                  </a:txBody>
                  <a:tcPr marL="0" marR="0" marT="35999" marB="35999" anchor="b">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02020" rtl="0" eaLnBrk="1" fontAlgn="auto" latinLnBrk="0" hangingPunct="1">
                        <a:lnSpc>
                          <a:spcPct val="100000"/>
                        </a:lnSpc>
                        <a:spcBef>
                          <a:spcPts val="0"/>
                        </a:spcBef>
                        <a:spcAft>
                          <a:spcPts val="0"/>
                        </a:spcAft>
                        <a:buClrTx/>
                        <a:buSzTx/>
                        <a:buFontTx/>
                        <a:buNone/>
                        <a:tabLst/>
                        <a:defRPr/>
                      </a:pPr>
                      <a:r>
                        <a:rPr lang="en-US" sz="900" b="0" dirty="0">
                          <a:solidFill>
                            <a:schemeClr val="tx2"/>
                          </a:solidFill>
                          <a:latin typeface="Arial Nova" panose="020B0504020202020204" pitchFamily="34" charset="0"/>
                          <a:cs typeface="RBC Text"/>
                        </a:rPr>
                        <a:t>HSBC</a:t>
                      </a:r>
                    </a:p>
                  </a:txBody>
                  <a:tcPr marL="0" marR="0" marT="35999" marB="35999" anchor="b">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u="none" strike="noStrike" dirty="0">
                          <a:solidFill>
                            <a:schemeClr val="tx2"/>
                          </a:solidFill>
                          <a:effectLst/>
                          <a:latin typeface="Arial Nova" panose="020B0504020202020204" pitchFamily="34" charset="0"/>
                        </a:rPr>
                        <a:t>NatWest </a:t>
                      </a:r>
                      <a:br>
                        <a:rPr lang="en-US" sz="900" b="0" u="none" strike="noStrike" dirty="0">
                          <a:solidFill>
                            <a:schemeClr val="tx2"/>
                          </a:solidFill>
                          <a:effectLst/>
                          <a:latin typeface="Arial Nova" panose="020B0504020202020204" pitchFamily="34" charset="0"/>
                        </a:rPr>
                      </a:br>
                      <a:r>
                        <a:rPr lang="en-US" sz="900" b="0" u="none" strike="noStrike" dirty="0">
                          <a:solidFill>
                            <a:schemeClr val="tx2"/>
                          </a:solidFill>
                          <a:effectLst/>
                          <a:latin typeface="Arial Nova" panose="020B0504020202020204" pitchFamily="34" charset="0"/>
                        </a:rPr>
                        <a:t>(Coutts)</a:t>
                      </a:r>
                      <a:endParaRPr lang="en-US" sz="900" b="0" i="0" u="none" strike="noStrike" dirty="0">
                        <a:solidFill>
                          <a:schemeClr val="tx2"/>
                        </a:solidFill>
                        <a:effectLst/>
                        <a:latin typeface="Arial Nova" panose="020B0504020202020204" pitchFamily="34" charset="0"/>
                      </a:endParaRPr>
                    </a:p>
                  </a:txBody>
                  <a:tcPr marL="0" marR="0" marT="35999" marB="35999" anchor="b">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02020" rtl="0" eaLnBrk="1" fontAlgn="auto" latinLnBrk="0" hangingPunct="1">
                        <a:lnSpc>
                          <a:spcPct val="100000"/>
                        </a:lnSpc>
                        <a:spcBef>
                          <a:spcPts val="0"/>
                        </a:spcBef>
                        <a:spcAft>
                          <a:spcPts val="0"/>
                        </a:spcAft>
                        <a:buClrTx/>
                        <a:buSzTx/>
                        <a:buFontTx/>
                        <a:buNone/>
                        <a:tabLst/>
                        <a:defRPr/>
                      </a:pPr>
                      <a:r>
                        <a:rPr lang="en-US" sz="900" b="0" spc="10" dirty="0">
                          <a:solidFill>
                            <a:schemeClr val="tx2"/>
                          </a:solidFill>
                          <a:latin typeface="Arial Nova" panose="020B0504020202020204" pitchFamily="34" charset="0"/>
                          <a:cs typeface="RBC Text"/>
                        </a:rPr>
                        <a:t>UBS</a:t>
                      </a:r>
                      <a:endParaRPr lang="en-US" sz="900" b="0" dirty="0">
                        <a:solidFill>
                          <a:schemeClr val="tx2"/>
                        </a:solidFill>
                        <a:latin typeface="Arial Nova" panose="020B0504020202020204" pitchFamily="34" charset="0"/>
                        <a:cs typeface="RBC Text"/>
                      </a:endParaRPr>
                    </a:p>
                  </a:txBody>
                  <a:tcPr marL="0" marR="0" marT="35999" marB="35999" anchor="b">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02020" rtl="0" eaLnBrk="1" fontAlgn="auto" latinLnBrk="0" hangingPunct="1">
                        <a:lnSpc>
                          <a:spcPct val="100000"/>
                        </a:lnSpc>
                        <a:spcBef>
                          <a:spcPts val="0"/>
                        </a:spcBef>
                        <a:spcAft>
                          <a:spcPts val="0"/>
                        </a:spcAft>
                        <a:buClrTx/>
                        <a:buSzTx/>
                        <a:buFontTx/>
                        <a:buNone/>
                        <a:tabLst/>
                        <a:defRPr/>
                      </a:pPr>
                      <a:r>
                        <a:rPr lang="en-GB" sz="900" b="0" dirty="0">
                          <a:solidFill>
                            <a:schemeClr val="tx2"/>
                          </a:solidFill>
                          <a:latin typeface="Arial Nova" panose="020B0504020202020204" pitchFamily="34" charset="0"/>
                          <a:cs typeface="RBC Text"/>
                        </a:rPr>
                        <a:t>Barclays</a:t>
                      </a:r>
                      <a:endParaRPr lang="en-US" sz="900" b="0" dirty="0">
                        <a:solidFill>
                          <a:schemeClr val="tx2"/>
                        </a:solidFill>
                        <a:latin typeface="Arial Nova" panose="020B0504020202020204" pitchFamily="34" charset="0"/>
                        <a:cs typeface="RBC Text"/>
                      </a:endParaRPr>
                    </a:p>
                  </a:txBody>
                  <a:tcPr marL="0" marR="0" marT="35999" marB="35999" anchor="b">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02020" rtl="0" eaLnBrk="1" fontAlgn="auto" latinLnBrk="0" hangingPunct="1">
                        <a:lnSpc>
                          <a:spcPct val="100000"/>
                        </a:lnSpc>
                        <a:spcBef>
                          <a:spcPts val="0"/>
                        </a:spcBef>
                        <a:spcAft>
                          <a:spcPts val="0"/>
                        </a:spcAft>
                        <a:buClrTx/>
                        <a:buSzTx/>
                        <a:buFontTx/>
                        <a:buNone/>
                        <a:tabLst/>
                        <a:defRPr/>
                      </a:pPr>
                      <a:r>
                        <a:rPr lang="en-US" sz="900" b="0" u="none" strike="noStrike" dirty="0">
                          <a:solidFill>
                            <a:schemeClr val="tx2"/>
                          </a:solidFill>
                          <a:effectLst/>
                          <a:latin typeface="Arial Nova" panose="020B0504020202020204" pitchFamily="34" charset="0"/>
                        </a:rPr>
                        <a:t>Société Générale  </a:t>
                      </a:r>
                      <a:br>
                        <a:rPr lang="en-US" sz="900" b="0" u="none" strike="noStrike" dirty="0">
                          <a:solidFill>
                            <a:schemeClr val="tx2"/>
                          </a:solidFill>
                          <a:effectLst/>
                          <a:latin typeface="Arial Nova" panose="020B0504020202020204" pitchFamily="34" charset="0"/>
                        </a:rPr>
                      </a:br>
                      <a:r>
                        <a:rPr lang="en-US" sz="900" b="0" u="none" strike="noStrike" dirty="0">
                          <a:solidFill>
                            <a:schemeClr val="tx2"/>
                          </a:solidFill>
                          <a:effectLst/>
                          <a:latin typeface="Arial Nova" panose="020B0504020202020204" pitchFamily="34" charset="0"/>
                        </a:rPr>
                        <a:t>(Kleinwort Hambros)</a:t>
                      </a:r>
                      <a:endParaRPr lang="en-US" sz="900" b="0" dirty="0">
                        <a:solidFill>
                          <a:schemeClr val="tx2"/>
                        </a:solidFill>
                        <a:latin typeface="Arial Nova" panose="020B0504020202020204" pitchFamily="34" charset="0"/>
                        <a:cs typeface="RBC Text"/>
                      </a:endParaRPr>
                    </a:p>
                  </a:txBody>
                  <a:tcPr marL="0" marR="0" marT="35999" marB="35999" anchor="b">
                    <a:lnL w="9525"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56189">
                <a:tc>
                  <a:txBody>
                    <a:bodyPr/>
                    <a:lstStyle/>
                    <a:p>
                      <a:pPr marL="1270" marR="0" lvl="0" indent="0" algn="l" defTabSz="80202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latin typeface="Arial Nova" panose="020B0504020202020204" pitchFamily="34" charset="0"/>
                          <a:ea typeface="+mn-ea"/>
                          <a:cs typeface="RBC Text"/>
                        </a:rPr>
                        <a:t>Market</a:t>
                      </a:r>
                      <a:br>
                        <a:rPr lang="en-GB" sz="900" b="0" kern="1200" dirty="0">
                          <a:solidFill>
                            <a:schemeClr val="tx1"/>
                          </a:solidFill>
                          <a:latin typeface="Arial Nova" panose="020B0504020202020204" pitchFamily="34" charset="0"/>
                          <a:ea typeface="+mn-ea"/>
                          <a:cs typeface="RBC Text"/>
                        </a:rPr>
                      </a:br>
                      <a:r>
                        <a:rPr lang="en-GB" sz="900" b="0" kern="1200" dirty="0">
                          <a:solidFill>
                            <a:schemeClr val="tx1"/>
                          </a:solidFill>
                          <a:latin typeface="Arial Nova" panose="020B0504020202020204" pitchFamily="34" charset="0"/>
                          <a:ea typeface="+mn-ea"/>
                          <a:cs typeface="RBC Text"/>
                        </a:rPr>
                        <a:t>capitalisation</a:t>
                      </a:r>
                      <a:endParaRPr lang="en-GB" sz="900" b="0" dirty="0">
                        <a:latin typeface="Arial Nova" panose="020B0504020202020204" pitchFamily="34" charset="0"/>
                        <a:cs typeface="RBC Text"/>
                      </a:endParaRPr>
                    </a:p>
                    <a:p>
                      <a:pPr marL="1270" marR="0" lvl="0" indent="0" algn="l" defTabSz="802020" rtl="0" eaLnBrk="1" fontAlgn="auto" latinLnBrk="0" hangingPunct="1">
                        <a:lnSpc>
                          <a:spcPct val="130000"/>
                        </a:lnSpc>
                        <a:spcBef>
                          <a:spcPts val="0"/>
                        </a:spcBef>
                        <a:spcAft>
                          <a:spcPts val="0"/>
                        </a:spcAft>
                        <a:buClrTx/>
                        <a:buSzTx/>
                        <a:buFontTx/>
                        <a:buNone/>
                        <a:tabLst/>
                        <a:defRPr/>
                      </a:pPr>
                      <a:r>
                        <a:rPr lang="en-GB" sz="900" spc="-20" baseline="0" dirty="0">
                          <a:solidFill>
                            <a:srgbClr val="231F20"/>
                          </a:solidFill>
                          <a:latin typeface="Arial Nova" panose="020B0504020202020204" pitchFamily="34" charset="0"/>
                          <a:cs typeface="RBC Text"/>
                        </a:rPr>
                        <a:t>       </a:t>
                      </a:r>
                      <a:r>
                        <a:rPr lang="en-GB" sz="900" spc="-20" baseline="0" dirty="0">
                          <a:solidFill>
                            <a:schemeClr val="tx1"/>
                          </a:solidFill>
                          <a:latin typeface="Arial Nova" panose="020B0504020202020204" pitchFamily="34" charset="0"/>
                          <a:cs typeface="RBC Text"/>
                        </a:rPr>
                        <a:t>30/06/2007</a:t>
                      </a:r>
                      <a:r>
                        <a:rPr lang="en-GB" sz="800" spc="-10" baseline="33333" dirty="0">
                          <a:solidFill>
                            <a:schemeClr val="tx1"/>
                          </a:solidFill>
                          <a:latin typeface="Arial Nova" panose="020B0504020202020204" pitchFamily="34" charset="0"/>
                          <a:cs typeface="RBC Text"/>
                        </a:rPr>
                        <a:t>(5)  </a:t>
                      </a:r>
                      <a:r>
                        <a:rPr lang="en-GB" sz="900" spc="-20" baseline="0" dirty="0">
                          <a:solidFill>
                            <a:schemeClr val="tx1"/>
                          </a:solidFill>
                          <a:latin typeface="Arial Nova" panose="020B0504020202020204" pitchFamily="34" charset="0"/>
                          <a:cs typeface="RBC Text"/>
                        </a:rPr>
                        <a:t>         </a:t>
                      </a:r>
                    </a:p>
                    <a:p>
                      <a:pPr marL="1270" marR="0" lvl="0" indent="0" algn="l" defTabSz="802020" rtl="0" eaLnBrk="1" fontAlgn="auto" latinLnBrk="0" hangingPunct="1">
                        <a:lnSpc>
                          <a:spcPct val="130000"/>
                        </a:lnSpc>
                        <a:spcBef>
                          <a:spcPts val="0"/>
                        </a:spcBef>
                        <a:spcAft>
                          <a:spcPts val="0"/>
                        </a:spcAft>
                        <a:buClrTx/>
                        <a:buSzTx/>
                        <a:buFontTx/>
                        <a:buNone/>
                        <a:tabLst/>
                        <a:defRPr/>
                      </a:pPr>
                      <a:r>
                        <a:rPr lang="en-GB" sz="900" spc="-20" baseline="0" dirty="0">
                          <a:solidFill>
                            <a:schemeClr val="tx1"/>
                          </a:solidFill>
                          <a:latin typeface="Arial Nova" panose="020B0504020202020204" pitchFamily="34" charset="0"/>
                          <a:cs typeface="RBC Text"/>
                        </a:rPr>
                        <a:t>       31/10/2023</a:t>
                      </a:r>
                      <a:r>
                        <a:rPr lang="en-GB" sz="800" spc="-10" baseline="33333" dirty="0">
                          <a:solidFill>
                            <a:schemeClr val="tx1"/>
                          </a:solidFill>
                          <a:latin typeface="Arial Nova" panose="020B0504020202020204" pitchFamily="34" charset="0"/>
                          <a:cs typeface="RBC Text"/>
                        </a:rPr>
                        <a:t>(6) </a:t>
                      </a:r>
                      <a:r>
                        <a:rPr lang="en-GB" sz="900" spc="-20" baseline="0" dirty="0">
                          <a:solidFill>
                            <a:schemeClr val="tx1"/>
                          </a:solidFill>
                          <a:latin typeface="Arial Nova" panose="020B0504020202020204" pitchFamily="34" charset="0"/>
                          <a:cs typeface="RBC Text"/>
                        </a:rPr>
                        <a:t>          </a:t>
                      </a:r>
                      <a:endParaRPr lang="en-GB" sz="900" dirty="0">
                        <a:solidFill>
                          <a:schemeClr val="tx1"/>
                        </a:solidFill>
                        <a:latin typeface="Arial Nova" panose="020B0504020202020204" pitchFamily="34" charset="0"/>
                        <a:cs typeface="RBC Text"/>
                      </a:endParaRPr>
                    </a:p>
                  </a:txBody>
                  <a:tcPr marL="0" marR="0" marT="0" marB="71997" anchor="ctr">
                    <a:lnL w="6350" cap="flat" cmpd="sng" algn="ctr">
                      <a:no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dirty="0">
                        <a:latin typeface="Arial Nova" panose="020B0504020202020204" pitchFamily="34" charset="0"/>
                      </a:endParaRPr>
                    </a:p>
                  </a:txBody>
                  <a:tcPr marL="0" marR="0" marT="0" marB="0">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latin typeface="Arial Nova" panose="020B0504020202020204" pitchFamily="34" charset="0"/>
                      </a:endParaRPr>
                    </a:p>
                  </a:txBody>
                  <a:tcPr marL="0" marR="0" marT="0" marB="0">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endParaRPr lang="en-GB" sz="1800" dirty="0">
                        <a:latin typeface="Arial Nova" panose="020B0504020202020204" pitchFamily="34" charset="0"/>
                      </a:endParaRPr>
                    </a:p>
                  </a:txBody>
                  <a:tcPr marL="0" marR="0" marT="0" marB="0">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dirty="0">
                        <a:latin typeface="Arial Nova" panose="020B0504020202020204" pitchFamily="34" charset="0"/>
                      </a:endParaRPr>
                    </a:p>
                  </a:txBody>
                  <a:tcPr marL="0" marR="0" marT="0" marB="0">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latin typeface="Arial Nova" panose="020B0504020202020204" pitchFamily="34" charset="0"/>
                      </a:endParaRPr>
                    </a:p>
                  </a:txBody>
                  <a:tcPr marL="0" marR="0" marT="0" marB="0">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latin typeface="Arial Nova" panose="020B0504020202020204" pitchFamily="34" charset="0"/>
                      </a:endParaRPr>
                    </a:p>
                  </a:txBody>
                  <a:tcPr marL="0" marR="0" marT="0" marB="0">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dirty="0">
                        <a:latin typeface="Arial Nova" panose="020B0504020202020204" pitchFamily="34" charset="0"/>
                      </a:endParaRPr>
                    </a:p>
                  </a:txBody>
                  <a:tcPr marL="0" marR="0" marT="0" marB="0">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dirty="0">
                        <a:latin typeface="Arial Nova" panose="020B0504020202020204" pitchFamily="34" charset="0"/>
                      </a:endParaRPr>
                    </a:p>
                  </a:txBody>
                  <a:tcPr marL="0" marR="0" marT="0" marB="0">
                    <a:lnL w="9525"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6309">
                <a:tc>
                  <a:txBody>
                    <a:bodyPr/>
                    <a:lstStyle/>
                    <a:p>
                      <a:pPr marL="1270">
                        <a:lnSpc>
                          <a:spcPct val="100000"/>
                        </a:lnSpc>
                      </a:pPr>
                      <a:r>
                        <a:rPr lang="en-GB" sz="900" spc="-5" dirty="0">
                          <a:solidFill>
                            <a:schemeClr val="tx1"/>
                          </a:solidFill>
                          <a:latin typeface="Arial Nova" panose="020B0504020202020204" pitchFamily="34" charset="0"/>
                          <a:cs typeface="RBC Text"/>
                        </a:rPr>
                        <a:t>Percentage</a:t>
                      </a:r>
                      <a:r>
                        <a:rPr lang="en-GB" sz="900" spc="-10" dirty="0">
                          <a:solidFill>
                            <a:schemeClr val="tx1"/>
                          </a:solidFill>
                          <a:latin typeface="Arial Nova" panose="020B0504020202020204" pitchFamily="34" charset="0"/>
                          <a:cs typeface="RBC Text"/>
                        </a:rPr>
                        <a:t> </a:t>
                      </a:r>
                      <a:br>
                        <a:rPr lang="en-GB" sz="900" spc="-10" dirty="0">
                          <a:solidFill>
                            <a:schemeClr val="tx1"/>
                          </a:solidFill>
                          <a:latin typeface="Arial Nova" panose="020B0504020202020204" pitchFamily="34" charset="0"/>
                          <a:cs typeface="RBC Text"/>
                        </a:rPr>
                      </a:br>
                      <a:r>
                        <a:rPr lang="en-GB" sz="900" dirty="0">
                          <a:solidFill>
                            <a:schemeClr val="tx1"/>
                          </a:solidFill>
                          <a:latin typeface="Arial Nova" panose="020B0504020202020204" pitchFamily="34" charset="0"/>
                          <a:cs typeface="RBC Text"/>
                        </a:rPr>
                        <a:t>change</a:t>
                      </a:r>
                      <a:r>
                        <a:rPr lang="en-GB" sz="800" baseline="33333" dirty="0">
                          <a:solidFill>
                            <a:schemeClr val="tx1"/>
                          </a:solidFill>
                          <a:latin typeface="Arial Nova" panose="020B0504020202020204" pitchFamily="34" charset="0"/>
                          <a:cs typeface="RBC Text"/>
                        </a:rPr>
                        <a:t>(7)</a:t>
                      </a:r>
                    </a:p>
                  </a:txBody>
                  <a:tcPr marL="35999" marR="0" marT="35999" marB="35999" anchor="ctr">
                    <a:lnL w="6350" cap="flat" cmpd="sng" algn="ctr">
                      <a:no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160" algn="ctr">
                        <a:lnSpc>
                          <a:spcPct val="100000"/>
                        </a:lnSpc>
                      </a:pPr>
                      <a:r>
                        <a:rPr lang="en-GB" sz="900" dirty="0">
                          <a:solidFill>
                            <a:schemeClr val="tx1"/>
                          </a:solidFill>
                          <a:latin typeface="Arial" panose="020B0604020202020204" pitchFamily="34" charset="0"/>
                          <a:cs typeface="Arial" panose="020B0604020202020204" pitchFamily="34" charset="0"/>
                        </a:rPr>
                        <a:t>+219</a:t>
                      </a:r>
                      <a:r>
                        <a:rPr sz="900" dirty="0">
                          <a:solidFill>
                            <a:schemeClr val="tx1"/>
                          </a:solidFill>
                          <a:latin typeface="Arial" panose="020B0604020202020204" pitchFamily="34" charset="0"/>
                          <a:cs typeface="Arial" panose="020B0604020202020204" pitchFamily="34" charset="0"/>
                        </a:rPr>
                        <a:t>%</a:t>
                      </a:r>
                    </a:p>
                  </a:txBody>
                  <a:tcPr marL="0" marR="0" marT="35999" marB="35999"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080" algn="ctr">
                        <a:lnSpc>
                          <a:spcPct val="100000"/>
                        </a:lnSpc>
                      </a:pPr>
                      <a:r>
                        <a:rPr lang="en-GB" sz="900" dirty="0">
                          <a:solidFill>
                            <a:schemeClr val="tx1"/>
                          </a:solidFill>
                          <a:latin typeface="Arial" panose="020B0604020202020204" pitchFamily="34" charset="0"/>
                          <a:cs typeface="Arial" panose="020B0604020202020204" pitchFamily="34" charset="0"/>
                        </a:rPr>
                        <a:t>+155</a:t>
                      </a:r>
                      <a:r>
                        <a:rPr sz="900" dirty="0">
                          <a:solidFill>
                            <a:schemeClr val="tx1"/>
                          </a:solidFill>
                          <a:latin typeface="Arial" panose="020B0604020202020204" pitchFamily="34" charset="0"/>
                          <a:cs typeface="Arial" panose="020B0604020202020204" pitchFamily="34" charset="0"/>
                        </a:rPr>
                        <a:t>%</a:t>
                      </a:r>
                    </a:p>
                  </a:txBody>
                  <a:tcPr marL="0" marR="0" marT="35999" marB="35999"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R="9525" algn="ctr">
                        <a:lnSpc>
                          <a:spcPct val="100000"/>
                        </a:lnSpc>
                      </a:pPr>
                      <a:r>
                        <a:rPr lang="en-US" sz="900" dirty="0">
                          <a:solidFill>
                            <a:schemeClr val="tx1"/>
                          </a:solidFill>
                          <a:latin typeface="Arial" panose="020B0604020202020204" pitchFamily="34" charset="0"/>
                          <a:cs typeface="Arial" panose="020B0604020202020204" pitchFamily="34" charset="0"/>
                        </a:rPr>
                        <a:t>+43%</a:t>
                      </a:r>
                      <a:endParaRPr sz="900" dirty="0">
                        <a:solidFill>
                          <a:schemeClr val="tx1"/>
                        </a:solidFill>
                        <a:latin typeface="Arial" panose="020B0604020202020204" pitchFamily="34" charset="0"/>
                        <a:cs typeface="Arial" panose="020B0604020202020204" pitchFamily="34" charset="0"/>
                      </a:endParaRPr>
                    </a:p>
                  </a:txBody>
                  <a:tcPr marL="0" marR="0" marT="35999" marB="35999"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9525" lvl="0" indent="0" algn="ctr" defTabSz="80202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Arial" panose="020B0604020202020204" pitchFamily="34" charset="0"/>
                          <a:cs typeface="Arial" panose="020B0604020202020204" pitchFamily="34" charset="0"/>
                        </a:rPr>
                        <a:t>-15%</a:t>
                      </a:r>
                      <a:endParaRPr sz="900" dirty="0">
                        <a:solidFill>
                          <a:schemeClr val="tx1"/>
                        </a:solidFill>
                        <a:latin typeface="Arial" panose="020B0604020202020204" pitchFamily="34" charset="0"/>
                        <a:cs typeface="Arial" panose="020B0604020202020204" pitchFamily="34" charset="0"/>
                      </a:endParaRPr>
                    </a:p>
                  </a:txBody>
                  <a:tcPr marL="0" marR="0" marT="35999" marB="35999"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635" algn="ctr">
                        <a:lnSpc>
                          <a:spcPct val="100000"/>
                        </a:lnSpc>
                      </a:pPr>
                      <a:r>
                        <a:rPr lang="en-GB" sz="900" spc="-10" dirty="0">
                          <a:solidFill>
                            <a:schemeClr val="tx1"/>
                          </a:solidFill>
                          <a:latin typeface="Arial" panose="020B0604020202020204" pitchFamily="34" charset="0"/>
                          <a:cs typeface="Arial" panose="020B0604020202020204" pitchFamily="34" charset="0"/>
                        </a:rPr>
                        <a:t>-79</a:t>
                      </a:r>
                      <a:r>
                        <a:rPr sz="900" spc="-10" dirty="0">
                          <a:solidFill>
                            <a:schemeClr val="tx1"/>
                          </a:solidFill>
                          <a:latin typeface="Arial" panose="020B0604020202020204" pitchFamily="34" charset="0"/>
                          <a:cs typeface="Arial" panose="020B0604020202020204" pitchFamily="34" charset="0"/>
                        </a:rPr>
                        <a:t>%</a:t>
                      </a:r>
                      <a:endParaRPr sz="900" dirty="0">
                        <a:solidFill>
                          <a:schemeClr val="tx1"/>
                        </a:solidFill>
                        <a:latin typeface="Arial" panose="020B0604020202020204" pitchFamily="34" charset="0"/>
                        <a:cs typeface="Arial" panose="020B0604020202020204" pitchFamily="34" charset="0"/>
                      </a:endParaRPr>
                    </a:p>
                  </a:txBody>
                  <a:tcPr marL="0" marR="0" marT="35999" marB="35999"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algn="ctr">
                        <a:lnSpc>
                          <a:spcPct val="100000"/>
                        </a:lnSpc>
                      </a:pPr>
                      <a:r>
                        <a:rPr sz="900" dirty="0">
                          <a:solidFill>
                            <a:schemeClr val="tx1"/>
                          </a:solidFill>
                          <a:latin typeface="Arial" panose="020B0604020202020204" pitchFamily="34" charset="0"/>
                          <a:cs typeface="Arial" panose="020B0604020202020204" pitchFamily="34" charset="0"/>
                        </a:rPr>
                        <a:t>-</a:t>
                      </a:r>
                      <a:r>
                        <a:rPr lang="en-GB" sz="900" dirty="0">
                          <a:solidFill>
                            <a:schemeClr val="tx1"/>
                          </a:solidFill>
                          <a:latin typeface="Arial" panose="020B0604020202020204" pitchFamily="34" charset="0"/>
                          <a:cs typeface="Arial" panose="020B0604020202020204" pitchFamily="34" charset="0"/>
                        </a:rPr>
                        <a:t>17</a:t>
                      </a:r>
                      <a:r>
                        <a:rPr sz="900" dirty="0">
                          <a:solidFill>
                            <a:schemeClr val="tx1"/>
                          </a:solidFill>
                          <a:latin typeface="Arial" panose="020B0604020202020204" pitchFamily="34" charset="0"/>
                          <a:cs typeface="Arial" panose="020B0604020202020204" pitchFamily="34" charset="0"/>
                        </a:rPr>
                        <a:t>%</a:t>
                      </a:r>
                    </a:p>
                  </a:txBody>
                  <a:tcPr marL="0" marR="0" marT="35999" marB="35999"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335" algn="ctr">
                        <a:lnSpc>
                          <a:spcPct val="100000"/>
                        </a:lnSpc>
                      </a:pPr>
                      <a:r>
                        <a:rPr sz="900" dirty="0">
                          <a:solidFill>
                            <a:schemeClr val="tx1"/>
                          </a:solidFill>
                          <a:latin typeface="Arial" panose="020B0604020202020204" pitchFamily="34" charset="0"/>
                          <a:cs typeface="Arial" panose="020B0604020202020204" pitchFamily="34" charset="0"/>
                        </a:rPr>
                        <a:t>-</a:t>
                      </a:r>
                      <a:r>
                        <a:rPr lang="en-GB" sz="900" dirty="0">
                          <a:solidFill>
                            <a:schemeClr val="tx1"/>
                          </a:solidFill>
                          <a:latin typeface="Arial" panose="020B0604020202020204" pitchFamily="34" charset="0"/>
                          <a:cs typeface="Arial" panose="020B0604020202020204" pitchFamily="34" charset="0"/>
                        </a:rPr>
                        <a:t>66</a:t>
                      </a:r>
                      <a:r>
                        <a:rPr sz="900" dirty="0">
                          <a:solidFill>
                            <a:schemeClr val="tx1"/>
                          </a:solidFill>
                          <a:latin typeface="Arial" panose="020B0604020202020204" pitchFamily="34" charset="0"/>
                          <a:cs typeface="Arial" panose="020B0604020202020204" pitchFamily="34" charset="0"/>
                        </a:rPr>
                        <a:t>%</a:t>
                      </a:r>
                    </a:p>
                  </a:txBody>
                  <a:tcPr marL="0" marR="0" marT="35999" marB="35999"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sz="900" dirty="0">
                          <a:solidFill>
                            <a:schemeClr val="tx1"/>
                          </a:solidFill>
                          <a:latin typeface="Arial" panose="020B0604020202020204" pitchFamily="34" charset="0"/>
                          <a:cs typeface="Arial" panose="020B0604020202020204" pitchFamily="34" charset="0"/>
                        </a:rPr>
                        <a:t>-</a:t>
                      </a:r>
                      <a:r>
                        <a:rPr lang="en-GB" sz="900" dirty="0">
                          <a:solidFill>
                            <a:schemeClr val="tx1"/>
                          </a:solidFill>
                          <a:latin typeface="Arial" panose="020B0604020202020204" pitchFamily="34" charset="0"/>
                          <a:cs typeface="Arial" panose="020B0604020202020204" pitchFamily="34" charset="0"/>
                        </a:rPr>
                        <a:t>72</a:t>
                      </a:r>
                      <a:r>
                        <a:rPr sz="900" dirty="0">
                          <a:solidFill>
                            <a:schemeClr val="tx1"/>
                          </a:solidFill>
                          <a:latin typeface="Arial" panose="020B0604020202020204" pitchFamily="34" charset="0"/>
                          <a:cs typeface="Arial" panose="020B0604020202020204" pitchFamily="34" charset="0"/>
                        </a:rPr>
                        <a:t>%</a:t>
                      </a:r>
                    </a:p>
                  </a:txBody>
                  <a:tcPr marL="0" marR="107997" marT="35999" marB="35999" anchor="ctr">
                    <a:lnL w="9525"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B2B2B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8" name="Chart 7">
            <a:extLst>
              <a:ext uri="{FF2B5EF4-FFF2-40B4-BE49-F238E27FC236}">
                <a16:creationId xmlns:a16="http://schemas.microsoft.com/office/drawing/2014/main" id="{B3BDDE5C-BD5F-E59E-FB4A-E003DA051C6A}"/>
              </a:ext>
            </a:extLst>
          </p:cNvPr>
          <p:cNvGraphicFramePr/>
          <p:nvPr/>
        </p:nvGraphicFramePr>
        <p:xfrm>
          <a:off x="1550151" y="4043528"/>
          <a:ext cx="7747702" cy="11726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9E54DA91-8FE0-16C4-8BF4-AFD0F83BD7BB}"/>
              </a:ext>
            </a:extLst>
          </p:cNvPr>
          <p:cNvSpPr>
            <a:spLocks noGrp="1"/>
          </p:cNvSpPr>
          <p:nvPr>
            <p:ph type="body" sz="quarter" idx="22"/>
          </p:nvPr>
        </p:nvSpPr>
        <p:spPr/>
        <p:txBody>
          <a:bodyPr/>
          <a:lstStyle/>
          <a:p>
            <a:r>
              <a:rPr lang="en-GB" dirty="0"/>
              <a:t>Royal Bank of Canada financial strength</a:t>
            </a:r>
          </a:p>
        </p:txBody>
      </p:sp>
      <p:sp>
        <p:nvSpPr>
          <p:cNvPr id="7" name="Text Placeholder 6">
            <a:extLst>
              <a:ext uri="{FF2B5EF4-FFF2-40B4-BE49-F238E27FC236}">
                <a16:creationId xmlns:a16="http://schemas.microsoft.com/office/drawing/2014/main" id="{BDA1833E-F8AD-AB40-121A-7C0735AE0927}"/>
              </a:ext>
            </a:extLst>
          </p:cNvPr>
          <p:cNvSpPr>
            <a:spLocks noGrp="1"/>
          </p:cNvSpPr>
          <p:nvPr>
            <p:ph type="body" sz="quarter" idx="34"/>
          </p:nvPr>
        </p:nvSpPr>
        <p:spPr>
          <a:xfrm>
            <a:off x="648158" y="6249490"/>
            <a:ext cx="10909179" cy="174731"/>
          </a:xfrm>
        </p:spPr>
        <p:txBody>
          <a:bodyPr/>
          <a:lstStyle/>
          <a:p>
            <a:pPr>
              <a:lnSpc>
                <a:spcPts val="1000"/>
              </a:lnSpc>
              <a:defRPr/>
            </a:pPr>
            <a:r>
              <a:rPr lang="en-US" sz="799" dirty="0"/>
              <a:t>(1) Rating assigned by Standard &amp; Poor's to the long-term obligations of the issuer if repaid in the local currency of the issuer, as at 30 June 2007 unless otherwise stated; (2) Rating assigned by Standard &amp; Poor's to the long-term obligations of the issuer if repaid in the local currency of the issuer, as at 31 October 2023; (3) Ratings as at 12 February 2016, being the earliest date S&amp;P started rating the company’s long term local currency issuer credit; (4) Ratings as at 28 September 2007, being the earliest date S&amp;P started rating the company’s long term local currency issuer; (5) Bloomberg, as at 30 June 2007, rounded off to the nearest billion. All market </a:t>
            </a:r>
            <a:r>
              <a:rPr lang="en-US" sz="799" dirty="0" err="1"/>
              <a:t>capitalisation</a:t>
            </a:r>
            <a:r>
              <a:rPr lang="en-US" sz="799" dirty="0"/>
              <a:t> figures are in CAD; (6) Bloomberg, as at 31 October 2023, rounded off to the nearest billion. All market </a:t>
            </a:r>
            <a:r>
              <a:rPr lang="en-US" sz="799" dirty="0" err="1"/>
              <a:t>capitalisation</a:t>
            </a:r>
            <a:r>
              <a:rPr lang="en-US" sz="799" dirty="0"/>
              <a:t> figures are in CAD; (7) Percentage change in market </a:t>
            </a:r>
            <a:r>
              <a:rPr lang="en-US" sz="799" dirty="0" err="1"/>
              <a:t>capitalisation</a:t>
            </a:r>
            <a:r>
              <a:rPr lang="en-US" sz="799" dirty="0"/>
              <a:t> for the period 30 June 2007 to 31 October 2023, rounded to the nearest percent; (8) As at 31 October 2023. Earnings by Business Segment: excludes Corporate Support. Certain amounts have been revised from those previously presented to conform to our new basis of segment presentation. </a:t>
            </a:r>
            <a:br>
              <a:rPr lang="en-US" sz="900" dirty="0"/>
            </a:br>
            <a:r>
              <a:rPr lang="en-GB" sz="900" dirty="0"/>
              <a:t>The value of investments, and any income from them, can fall and you may get back less than you invested. Information contained in this document is believed to be reliable and accurate, but without further investigation cannot be warranted as to accuracy or completeness.</a:t>
            </a:r>
          </a:p>
        </p:txBody>
      </p:sp>
      <p:cxnSp>
        <p:nvCxnSpPr>
          <p:cNvPr id="13" name="Straight Connector 12">
            <a:extLst>
              <a:ext uri="{FF2B5EF4-FFF2-40B4-BE49-F238E27FC236}">
                <a16:creationId xmlns:a16="http://schemas.microsoft.com/office/drawing/2014/main" id="{4B63AFCF-B923-8475-F377-E2F1843ABA33}"/>
              </a:ext>
            </a:extLst>
          </p:cNvPr>
          <p:cNvCxnSpPr>
            <a:cxnSpLocks/>
          </p:cNvCxnSpPr>
          <p:nvPr/>
        </p:nvCxnSpPr>
        <p:spPr>
          <a:xfrm>
            <a:off x="9455929" y="1279098"/>
            <a:ext cx="0" cy="4038675"/>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0" name="object 244">
            <a:extLst>
              <a:ext uri="{FF2B5EF4-FFF2-40B4-BE49-F238E27FC236}">
                <a16:creationId xmlns:a16="http://schemas.microsoft.com/office/drawing/2014/main" id="{64783B12-EA16-0AF9-AD6A-A909C4AFAA02}"/>
              </a:ext>
            </a:extLst>
          </p:cNvPr>
          <p:cNvSpPr txBox="1"/>
          <p:nvPr/>
        </p:nvSpPr>
        <p:spPr>
          <a:xfrm>
            <a:off x="9596984" y="1282657"/>
            <a:ext cx="1886833" cy="317514"/>
          </a:xfrm>
          <a:prstGeom prst="rect">
            <a:avLst/>
          </a:prstGeom>
        </p:spPr>
        <p:txBody>
          <a:bodyPr vert="horz" wrap="square" lIns="0" tIns="0" rIns="0" bIns="0" rtlCol="0">
            <a:spAutoFit/>
          </a:bodyPr>
          <a:lstStyle/>
          <a:p>
            <a:pPr marL="12699" defTabSz="914306">
              <a:lnSpc>
                <a:spcPct val="90000"/>
              </a:lnSpc>
              <a:spcBef>
                <a:spcPts val="100"/>
              </a:spcBef>
            </a:pPr>
            <a:r>
              <a:rPr lang="en-US" sz="1100" dirty="0">
                <a:solidFill>
                  <a:srgbClr val="009FE3"/>
                </a:solidFill>
                <a:latin typeface="Arial Nova" panose="020B0504020202020204" pitchFamily="34" charset="0"/>
                <a:cs typeface="RBC Text"/>
              </a:rPr>
              <a:t>Solid earnings through a</a:t>
            </a:r>
          </a:p>
          <a:p>
            <a:pPr marL="12699" defTabSz="914306">
              <a:lnSpc>
                <a:spcPct val="90000"/>
              </a:lnSpc>
              <a:spcBef>
                <a:spcPts val="100"/>
              </a:spcBef>
            </a:pPr>
            <a:r>
              <a:rPr lang="en-US" sz="1100" spc="-5" dirty="0">
                <a:solidFill>
                  <a:srgbClr val="009FE3"/>
                </a:solidFill>
                <a:latin typeface="Arial Nova" panose="020B0504020202020204" pitchFamily="34" charset="0"/>
                <a:cs typeface="RBC Text"/>
              </a:rPr>
              <a:t>diversified </a:t>
            </a:r>
            <a:r>
              <a:rPr lang="en-US" sz="1100" dirty="0">
                <a:solidFill>
                  <a:srgbClr val="009FE3"/>
                </a:solidFill>
                <a:latin typeface="Arial Nova" panose="020B0504020202020204" pitchFamily="34" charset="0"/>
                <a:cs typeface="RBC Text"/>
              </a:rPr>
              <a:t>business</a:t>
            </a:r>
            <a:r>
              <a:rPr lang="en-US" sz="1100" spc="-20" dirty="0">
                <a:solidFill>
                  <a:srgbClr val="009FE3"/>
                </a:solidFill>
                <a:latin typeface="Arial Nova" panose="020B0504020202020204" pitchFamily="34" charset="0"/>
                <a:cs typeface="RBC Text"/>
              </a:rPr>
              <a:t> </a:t>
            </a:r>
            <a:r>
              <a:rPr lang="en-US" sz="1100" dirty="0">
                <a:solidFill>
                  <a:srgbClr val="009FE3"/>
                </a:solidFill>
                <a:latin typeface="Arial Nova" panose="020B0504020202020204" pitchFamily="34" charset="0"/>
                <a:cs typeface="RBC Text"/>
              </a:rPr>
              <a:t>model</a:t>
            </a:r>
            <a:r>
              <a:rPr lang="en-US" sz="1100" baseline="30000" dirty="0">
                <a:solidFill>
                  <a:srgbClr val="009FE3"/>
                </a:solidFill>
                <a:latin typeface="Arial Nova" panose="020B0504020202020204" pitchFamily="34" charset="0"/>
                <a:cs typeface="RBC Text"/>
              </a:rPr>
              <a:t>(8)</a:t>
            </a:r>
          </a:p>
        </p:txBody>
      </p:sp>
      <p:sp>
        <p:nvSpPr>
          <p:cNvPr id="9" name="object 244">
            <a:extLst>
              <a:ext uri="{FF2B5EF4-FFF2-40B4-BE49-F238E27FC236}">
                <a16:creationId xmlns:a16="http://schemas.microsoft.com/office/drawing/2014/main" id="{1D61C9A3-4C0C-3291-D4AA-215192A1E569}"/>
              </a:ext>
            </a:extLst>
          </p:cNvPr>
          <p:cNvSpPr txBox="1"/>
          <p:nvPr/>
        </p:nvSpPr>
        <p:spPr>
          <a:xfrm>
            <a:off x="741528" y="3425391"/>
            <a:ext cx="4007309" cy="169272"/>
          </a:xfrm>
          <a:prstGeom prst="rect">
            <a:avLst/>
          </a:prstGeom>
        </p:spPr>
        <p:txBody>
          <a:bodyPr vert="horz" wrap="square" lIns="0" tIns="0" rIns="0" bIns="0" rtlCol="0">
            <a:spAutoFit/>
          </a:bodyPr>
          <a:lstStyle/>
          <a:p>
            <a:pPr marL="12699" defTabSz="914306">
              <a:spcBef>
                <a:spcPts val="100"/>
              </a:spcBef>
            </a:pPr>
            <a:r>
              <a:rPr lang="en-US" sz="1100" spc="-15" dirty="0">
                <a:solidFill>
                  <a:srgbClr val="009FE3"/>
                </a:solidFill>
                <a:latin typeface="Arial Nova" panose="020B0504020202020204" pitchFamily="34" charset="0"/>
                <a:cs typeface="MetaOT-Light"/>
              </a:rPr>
              <a:t>Delivering consistent shareholder value since the 2007 crisis </a:t>
            </a:r>
            <a:endParaRPr sz="1100" dirty="0">
              <a:solidFill>
                <a:srgbClr val="009FE3"/>
              </a:solidFill>
              <a:latin typeface="Arial Nova" panose="020B0504020202020204" pitchFamily="34" charset="0"/>
              <a:cs typeface="MetaOT-Light"/>
            </a:endParaRPr>
          </a:p>
        </p:txBody>
      </p:sp>
      <p:sp>
        <p:nvSpPr>
          <p:cNvPr id="11" name="Rectangle 10">
            <a:extLst>
              <a:ext uri="{FF2B5EF4-FFF2-40B4-BE49-F238E27FC236}">
                <a16:creationId xmlns:a16="http://schemas.microsoft.com/office/drawing/2014/main" id="{B1B41797-16EE-1CBC-079A-A55866D86960}"/>
              </a:ext>
            </a:extLst>
          </p:cNvPr>
          <p:cNvSpPr/>
          <p:nvPr/>
        </p:nvSpPr>
        <p:spPr>
          <a:xfrm>
            <a:off x="769531" y="4640995"/>
            <a:ext cx="107997" cy="107997"/>
          </a:xfrm>
          <a:prstGeom prst="rect">
            <a:avLst/>
          </a:prstGeom>
          <a:solidFill>
            <a:schemeClr val="tx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6"/>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BC501C96-1110-9023-112B-24F73ED9D4C2}"/>
              </a:ext>
            </a:extLst>
          </p:cNvPr>
          <p:cNvSpPr/>
          <p:nvPr/>
        </p:nvSpPr>
        <p:spPr>
          <a:xfrm>
            <a:off x="769531" y="4470657"/>
            <a:ext cx="107997" cy="107997"/>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6"/>
            <a:endParaRPr lang="en-US">
              <a:solidFill>
                <a:prstClr val="white"/>
              </a:solidFill>
              <a:latin typeface="Calibri" panose="020F0502020204030204"/>
            </a:endParaRPr>
          </a:p>
        </p:txBody>
      </p:sp>
      <p:graphicFrame>
        <p:nvGraphicFramePr>
          <p:cNvPr id="22" name="Table 21">
            <a:extLst>
              <a:ext uri="{FF2B5EF4-FFF2-40B4-BE49-F238E27FC236}">
                <a16:creationId xmlns:a16="http://schemas.microsoft.com/office/drawing/2014/main" id="{840891A9-DBEB-C26C-8C34-D1092B6075C4}"/>
              </a:ext>
            </a:extLst>
          </p:cNvPr>
          <p:cNvGraphicFramePr>
            <a:graphicFrameLocks noGrp="1"/>
          </p:cNvGraphicFramePr>
          <p:nvPr/>
        </p:nvGraphicFramePr>
        <p:xfrm>
          <a:off x="756446" y="1512216"/>
          <a:ext cx="8577952" cy="1708417"/>
        </p:xfrm>
        <a:graphic>
          <a:graphicData uri="http://schemas.openxmlformats.org/drawingml/2006/table">
            <a:tbl>
              <a:tblPr>
                <a:tableStyleId>{5C22544A-7EE6-4342-B048-85BDC9FD1C3A}</a:tableStyleId>
              </a:tblPr>
              <a:tblGrid>
                <a:gridCol w="908486">
                  <a:extLst>
                    <a:ext uri="{9D8B030D-6E8A-4147-A177-3AD203B41FA5}">
                      <a16:colId xmlns:a16="http://schemas.microsoft.com/office/drawing/2014/main" val="20000"/>
                    </a:ext>
                  </a:extLst>
                </a:gridCol>
                <a:gridCol w="467608">
                  <a:extLst>
                    <a:ext uri="{9D8B030D-6E8A-4147-A177-3AD203B41FA5}">
                      <a16:colId xmlns:a16="http://schemas.microsoft.com/office/drawing/2014/main" val="20001"/>
                    </a:ext>
                  </a:extLst>
                </a:gridCol>
                <a:gridCol w="467608">
                  <a:extLst>
                    <a:ext uri="{9D8B030D-6E8A-4147-A177-3AD203B41FA5}">
                      <a16:colId xmlns:a16="http://schemas.microsoft.com/office/drawing/2014/main" val="20002"/>
                    </a:ext>
                  </a:extLst>
                </a:gridCol>
                <a:gridCol w="467608">
                  <a:extLst>
                    <a:ext uri="{9D8B030D-6E8A-4147-A177-3AD203B41FA5}">
                      <a16:colId xmlns:a16="http://schemas.microsoft.com/office/drawing/2014/main" val="20003"/>
                    </a:ext>
                  </a:extLst>
                </a:gridCol>
                <a:gridCol w="467608">
                  <a:extLst>
                    <a:ext uri="{9D8B030D-6E8A-4147-A177-3AD203B41FA5}">
                      <a16:colId xmlns:a16="http://schemas.microsoft.com/office/drawing/2014/main" val="20004"/>
                    </a:ext>
                  </a:extLst>
                </a:gridCol>
                <a:gridCol w="467608">
                  <a:extLst>
                    <a:ext uri="{9D8B030D-6E8A-4147-A177-3AD203B41FA5}">
                      <a16:colId xmlns:a16="http://schemas.microsoft.com/office/drawing/2014/main" val="20005"/>
                    </a:ext>
                  </a:extLst>
                </a:gridCol>
                <a:gridCol w="467608">
                  <a:extLst>
                    <a:ext uri="{9D8B030D-6E8A-4147-A177-3AD203B41FA5}">
                      <a16:colId xmlns:a16="http://schemas.microsoft.com/office/drawing/2014/main" val="20006"/>
                    </a:ext>
                  </a:extLst>
                </a:gridCol>
                <a:gridCol w="467608">
                  <a:extLst>
                    <a:ext uri="{9D8B030D-6E8A-4147-A177-3AD203B41FA5}">
                      <a16:colId xmlns:a16="http://schemas.microsoft.com/office/drawing/2014/main" val="20007"/>
                    </a:ext>
                  </a:extLst>
                </a:gridCol>
                <a:gridCol w="467608">
                  <a:extLst>
                    <a:ext uri="{9D8B030D-6E8A-4147-A177-3AD203B41FA5}">
                      <a16:colId xmlns:a16="http://schemas.microsoft.com/office/drawing/2014/main" val="20008"/>
                    </a:ext>
                  </a:extLst>
                </a:gridCol>
                <a:gridCol w="467608">
                  <a:extLst>
                    <a:ext uri="{9D8B030D-6E8A-4147-A177-3AD203B41FA5}">
                      <a16:colId xmlns:a16="http://schemas.microsoft.com/office/drawing/2014/main" val="20009"/>
                    </a:ext>
                  </a:extLst>
                </a:gridCol>
                <a:gridCol w="467608">
                  <a:extLst>
                    <a:ext uri="{9D8B030D-6E8A-4147-A177-3AD203B41FA5}">
                      <a16:colId xmlns:a16="http://schemas.microsoft.com/office/drawing/2014/main" val="20010"/>
                    </a:ext>
                  </a:extLst>
                </a:gridCol>
                <a:gridCol w="467608">
                  <a:extLst>
                    <a:ext uri="{9D8B030D-6E8A-4147-A177-3AD203B41FA5}">
                      <a16:colId xmlns:a16="http://schemas.microsoft.com/office/drawing/2014/main" val="20011"/>
                    </a:ext>
                  </a:extLst>
                </a:gridCol>
                <a:gridCol w="467608">
                  <a:extLst>
                    <a:ext uri="{9D8B030D-6E8A-4147-A177-3AD203B41FA5}">
                      <a16:colId xmlns:a16="http://schemas.microsoft.com/office/drawing/2014/main" val="20012"/>
                    </a:ext>
                  </a:extLst>
                </a:gridCol>
                <a:gridCol w="467608">
                  <a:extLst>
                    <a:ext uri="{9D8B030D-6E8A-4147-A177-3AD203B41FA5}">
                      <a16:colId xmlns:a16="http://schemas.microsoft.com/office/drawing/2014/main" val="20013"/>
                    </a:ext>
                  </a:extLst>
                </a:gridCol>
                <a:gridCol w="467608">
                  <a:extLst>
                    <a:ext uri="{9D8B030D-6E8A-4147-A177-3AD203B41FA5}">
                      <a16:colId xmlns:a16="http://schemas.microsoft.com/office/drawing/2014/main" val="20014"/>
                    </a:ext>
                  </a:extLst>
                </a:gridCol>
                <a:gridCol w="561477">
                  <a:extLst>
                    <a:ext uri="{9D8B030D-6E8A-4147-A177-3AD203B41FA5}">
                      <a16:colId xmlns:a16="http://schemas.microsoft.com/office/drawing/2014/main" val="20015"/>
                    </a:ext>
                  </a:extLst>
                </a:gridCol>
                <a:gridCol w="561477">
                  <a:extLst>
                    <a:ext uri="{9D8B030D-6E8A-4147-A177-3AD203B41FA5}">
                      <a16:colId xmlns:a16="http://schemas.microsoft.com/office/drawing/2014/main" val="20016"/>
                    </a:ext>
                  </a:extLst>
                </a:gridCol>
              </a:tblGrid>
              <a:tr h="346309">
                <a:tc>
                  <a:txBody>
                    <a:bodyPr/>
                    <a:lstStyle/>
                    <a:p>
                      <a:pPr algn="l" fontAlgn="b"/>
                      <a:r>
                        <a:rPr lang="en-GB" sz="900" b="0" i="0" u="none" strike="noStrike" dirty="0">
                          <a:solidFill>
                            <a:schemeClr val="tx2"/>
                          </a:solidFill>
                          <a:effectLst/>
                          <a:latin typeface="Arial Nova" panose="020B0504020202020204" pitchFamily="34" charset="0"/>
                        </a:rPr>
                        <a:t>S&amp;P rating</a:t>
                      </a:r>
                    </a:p>
                  </a:txBody>
                  <a:tcPr marL="9524" marR="9524" marT="35999" marB="35999" anchor="b">
                    <a:lnL w="6350" cap="flat" cmpd="sng" algn="ctr">
                      <a:noFill/>
                      <a:prstDash val="solid"/>
                      <a:round/>
                      <a:headEnd type="none" w="med" len="med"/>
                      <a:tailEnd type="none" w="med" len="med"/>
                    </a:lnL>
                    <a:lnR w="9525" cap="flat" cmpd="sng" algn="ctr">
                      <a:solidFill>
                        <a:srgbClr val="B2B2B2"/>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en-US" sz="900" b="0" u="none" strike="noStrike" dirty="0">
                          <a:solidFill>
                            <a:schemeClr val="tx2"/>
                          </a:solidFill>
                          <a:effectLst/>
                          <a:latin typeface="Arial Nova" panose="020B0504020202020204" pitchFamily="34" charset="0"/>
                        </a:rPr>
                        <a:t> JPMorgan </a:t>
                      </a:r>
                      <a:endParaRPr lang="en-US" sz="900" b="0" i="0" u="none" strike="noStrike" dirty="0">
                        <a:solidFill>
                          <a:schemeClr val="tx2"/>
                        </a:solidFill>
                        <a:effectLst/>
                        <a:latin typeface="Arial Nova" panose="020B0504020202020204" pitchFamily="34" charset="0"/>
                      </a:endParaRPr>
                    </a:p>
                  </a:txBody>
                  <a:tcPr marL="0" marR="0" marT="35999" marB="35999" anchor="b">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US" sz="800" b="0" i="0" u="none" strike="noStrike" dirty="0">
                        <a:solidFill>
                          <a:srgbClr val="000000"/>
                        </a:solidFill>
                        <a:effectLst/>
                        <a:latin typeface="RBC Text Tabular" panose="02000000000000000000" pitchFamily="50" charset="0"/>
                      </a:endParaRPr>
                    </a:p>
                  </a:txBody>
                  <a:tcPr marL="9525" marR="9525" marT="9525" marB="0" anchor="b">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en-US" sz="900" b="0" u="none" strike="noStrike" dirty="0">
                          <a:solidFill>
                            <a:schemeClr val="tx2"/>
                          </a:solidFill>
                          <a:effectLst/>
                          <a:latin typeface="Arial Nova" panose="020B0504020202020204" pitchFamily="34" charset="0"/>
                        </a:rPr>
                        <a:t>Royal Bank </a:t>
                      </a:r>
                      <a:br>
                        <a:rPr lang="en-US" sz="900" b="0" u="none" strike="noStrike" dirty="0">
                          <a:solidFill>
                            <a:schemeClr val="tx2"/>
                          </a:solidFill>
                          <a:effectLst/>
                          <a:latin typeface="Arial Nova" panose="020B0504020202020204" pitchFamily="34" charset="0"/>
                        </a:rPr>
                      </a:br>
                      <a:r>
                        <a:rPr lang="en-US" sz="900" b="0" u="none" strike="noStrike" dirty="0">
                          <a:solidFill>
                            <a:schemeClr val="tx2"/>
                          </a:solidFill>
                          <a:effectLst/>
                          <a:latin typeface="Arial Nova" panose="020B0504020202020204" pitchFamily="34" charset="0"/>
                        </a:rPr>
                        <a:t>of Canada</a:t>
                      </a:r>
                      <a:endParaRPr lang="en-US" sz="900" b="0" i="0" u="none" strike="noStrike" dirty="0">
                        <a:solidFill>
                          <a:schemeClr val="tx2"/>
                        </a:solidFill>
                        <a:effectLst/>
                        <a:latin typeface="Arial Nova" panose="020B0504020202020204" pitchFamily="34" charset="0"/>
                      </a:endParaRPr>
                    </a:p>
                  </a:txBody>
                  <a:tcPr marL="0" marR="0" marT="35999" marB="35999" anchor="b">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hMerge="1">
                  <a:txBody>
                    <a:bodyPr/>
                    <a:lstStyle/>
                    <a:p>
                      <a:pPr algn="ctr" fontAlgn="b"/>
                      <a:endParaRPr lang="en-US" sz="800" b="0" i="0" u="none" strike="noStrike" dirty="0">
                        <a:solidFill>
                          <a:srgbClr val="000000"/>
                        </a:solidFill>
                        <a:effectLst/>
                        <a:latin typeface="RBC Text Tabular" panose="02000000000000000000" pitchFamily="50" charset="0"/>
                      </a:endParaRPr>
                    </a:p>
                  </a:txBody>
                  <a:tcPr marL="9525" marR="9525" marT="9525" marB="0" anchor="b">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en-US" sz="900" b="0" u="none" strike="noStrike" dirty="0">
                          <a:solidFill>
                            <a:schemeClr val="tx2"/>
                          </a:solidFill>
                          <a:effectLst/>
                          <a:latin typeface="Arial Nova" panose="020B0504020202020204" pitchFamily="34" charset="0"/>
                        </a:rPr>
                        <a:t>Goldman </a:t>
                      </a:r>
                      <a:br>
                        <a:rPr lang="en-US" sz="900" b="0" u="none" strike="noStrike" dirty="0">
                          <a:solidFill>
                            <a:schemeClr val="tx2"/>
                          </a:solidFill>
                          <a:effectLst/>
                          <a:latin typeface="Arial Nova" panose="020B0504020202020204" pitchFamily="34" charset="0"/>
                        </a:rPr>
                      </a:br>
                      <a:r>
                        <a:rPr lang="en-US" sz="900" b="0" u="none" strike="noStrike" dirty="0">
                          <a:solidFill>
                            <a:schemeClr val="tx2"/>
                          </a:solidFill>
                          <a:effectLst/>
                          <a:latin typeface="Arial Nova" panose="020B0504020202020204" pitchFamily="34" charset="0"/>
                        </a:rPr>
                        <a:t>Sachs</a:t>
                      </a:r>
                    </a:p>
                  </a:txBody>
                  <a:tcPr marL="0" marR="0" marT="35999" marB="35999" anchor="b">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US" sz="800" b="0" i="0" u="none" strike="noStrike" dirty="0">
                        <a:solidFill>
                          <a:srgbClr val="000000"/>
                        </a:solidFill>
                        <a:effectLst/>
                        <a:latin typeface="RBC Text Tabular" panose="02000000000000000000" pitchFamily="50" charset="0"/>
                      </a:endParaRPr>
                    </a:p>
                  </a:txBody>
                  <a:tcPr marL="9525" marR="9525" marT="9525" marB="0" anchor="b">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en-US" sz="900" b="0" u="none" strike="noStrike" dirty="0">
                          <a:solidFill>
                            <a:schemeClr val="tx2"/>
                          </a:solidFill>
                          <a:effectLst/>
                          <a:latin typeface="Arial Nova" panose="020B0504020202020204" pitchFamily="34" charset="0"/>
                        </a:rPr>
                        <a:t> HSBC</a:t>
                      </a:r>
                      <a:endParaRPr lang="en-US" sz="900" b="0" i="0" u="none" strike="noStrike" dirty="0">
                        <a:solidFill>
                          <a:schemeClr val="tx2"/>
                        </a:solidFill>
                        <a:effectLst/>
                        <a:latin typeface="Arial Nova" panose="020B0504020202020204" pitchFamily="34" charset="0"/>
                      </a:endParaRPr>
                    </a:p>
                  </a:txBody>
                  <a:tcPr marL="0" marR="0" marT="35999" marB="35999" anchor="b">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en-US" sz="900" b="0" u="none" strike="noStrike" dirty="0">
                          <a:solidFill>
                            <a:schemeClr val="tx2"/>
                          </a:solidFill>
                          <a:effectLst/>
                          <a:latin typeface="Arial Nova" panose="020B0504020202020204" pitchFamily="34" charset="0"/>
                        </a:rPr>
                        <a:t>NatWest </a:t>
                      </a:r>
                      <a:br>
                        <a:rPr lang="en-US" sz="900" b="0" u="none" strike="noStrike" dirty="0">
                          <a:solidFill>
                            <a:schemeClr val="tx2"/>
                          </a:solidFill>
                          <a:effectLst/>
                          <a:latin typeface="Arial Nova" panose="020B0504020202020204" pitchFamily="34" charset="0"/>
                        </a:rPr>
                      </a:br>
                      <a:r>
                        <a:rPr lang="en-US" sz="900" b="0" u="none" strike="noStrike" dirty="0">
                          <a:solidFill>
                            <a:schemeClr val="tx2"/>
                          </a:solidFill>
                          <a:effectLst/>
                          <a:latin typeface="Arial Nova" panose="020B0504020202020204" pitchFamily="34" charset="0"/>
                        </a:rPr>
                        <a:t>(Coutts)</a:t>
                      </a:r>
                      <a:endParaRPr lang="en-US" sz="900" b="0" i="0" u="none" strike="noStrike" dirty="0">
                        <a:solidFill>
                          <a:schemeClr val="tx2"/>
                        </a:solidFill>
                        <a:effectLst/>
                        <a:latin typeface="Arial Nova" panose="020B0504020202020204" pitchFamily="34" charset="0"/>
                      </a:endParaRPr>
                    </a:p>
                  </a:txBody>
                  <a:tcPr marL="0" marR="0" marT="35999" marB="35999" anchor="b">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en-US" sz="900" b="0" u="none" strike="noStrike" dirty="0">
                          <a:solidFill>
                            <a:schemeClr val="tx2"/>
                          </a:solidFill>
                          <a:effectLst/>
                          <a:latin typeface="Arial Nova" panose="020B0504020202020204" pitchFamily="34" charset="0"/>
                        </a:rPr>
                        <a:t>UBS</a:t>
                      </a:r>
                      <a:endParaRPr lang="en-US" sz="900" b="0" i="0" u="none" strike="noStrike" baseline="30000" dirty="0">
                        <a:solidFill>
                          <a:schemeClr val="tx2"/>
                        </a:solidFill>
                        <a:effectLst/>
                        <a:latin typeface="Arial Nova" panose="020B0504020202020204" pitchFamily="34" charset="0"/>
                      </a:endParaRPr>
                    </a:p>
                  </a:txBody>
                  <a:tcPr marL="0" marR="0" marT="35999" marB="35999" anchor="b">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en-US" sz="900" b="0" u="none" strike="noStrike" dirty="0">
                          <a:solidFill>
                            <a:schemeClr val="tx2"/>
                          </a:solidFill>
                          <a:effectLst/>
                          <a:latin typeface="Arial Nova" panose="020B0504020202020204" pitchFamily="34" charset="0"/>
                        </a:rPr>
                        <a:t> Barclays</a:t>
                      </a:r>
                      <a:endParaRPr lang="en-US" sz="900" b="0" i="0" u="none" strike="noStrike" baseline="30000" dirty="0">
                        <a:solidFill>
                          <a:schemeClr val="tx2"/>
                        </a:solidFill>
                        <a:effectLst/>
                        <a:latin typeface="Arial Nova" panose="020B0504020202020204" pitchFamily="34" charset="0"/>
                      </a:endParaRPr>
                    </a:p>
                  </a:txBody>
                  <a:tcPr marL="0" marR="0" marT="35999" marB="35999" anchor="b">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en-US" sz="900" b="0" u="none" strike="noStrike" dirty="0">
                          <a:solidFill>
                            <a:schemeClr val="tx2"/>
                          </a:solidFill>
                          <a:effectLst/>
                          <a:latin typeface="Arial Nova" panose="020B0504020202020204" pitchFamily="34" charset="0"/>
                        </a:rPr>
                        <a:t> Société Générale  </a:t>
                      </a:r>
                      <a:br>
                        <a:rPr lang="en-US" sz="900" b="0" u="none" strike="noStrike" dirty="0">
                          <a:solidFill>
                            <a:schemeClr val="tx2"/>
                          </a:solidFill>
                          <a:effectLst/>
                          <a:latin typeface="Arial Nova" panose="020B0504020202020204" pitchFamily="34" charset="0"/>
                        </a:rPr>
                      </a:br>
                      <a:r>
                        <a:rPr lang="en-US" sz="900" b="0" u="none" strike="noStrike" dirty="0">
                          <a:solidFill>
                            <a:schemeClr val="tx2"/>
                          </a:solidFill>
                          <a:effectLst/>
                          <a:latin typeface="Arial Nova" panose="020B0504020202020204" pitchFamily="34" charset="0"/>
                        </a:rPr>
                        <a:t>(Kleinwort Hambros)</a:t>
                      </a:r>
                    </a:p>
                  </a:txBody>
                  <a:tcPr marL="0" marR="0" marT="35999" marB="35999" anchor="b">
                    <a:lnL w="9525"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6350" cap="flat" cmpd="sng" algn="ctr">
                      <a:solidFill>
                        <a:schemeClr val="accent3">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7527">
                <a:tc>
                  <a:txBody>
                    <a:bodyPr/>
                    <a:lstStyle/>
                    <a:p>
                      <a:pPr algn="l" fontAlgn="b"/>
                      <a:endParaRPr lang="en-US" sz="900" b="0" i="0" u="none" strike="noStrike" dirty="0">
                        <a:solidFill>
                          <a:srgbClr val="000000"/>
                        </a:solidFill>
                        <a:effectLst/>
                        <a:latin typeface="Arial Nova" panose="020B0504020202020204" pitchFamily="34" charset="0"/>
                      </a:endParaRPr>
                    </a:p>
                  </a:txBody>
                  <a:tcPr marL="35999" marR="9524" marT="18000" marB="18000" anchor="ctr">
                    <a:lnL w="6350" cap="flat" cmpd="sng" algn="ctr">
                      <a:no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spc="-10" baseline="0" dirty="0">
                          <a:solidFill>
                            <a:schemeClr val="tx1"/>
                          </a:solidFill>
                          <a:effectLst/>
                          <a:latin typeface="Arial Nova" panose="020B0504020202020204" pitchFamily="34" charset="0"/>
                        </a:rPr>
                        <a:t>2007</a:t>
                      </a:r>
                      <a:r>
                        <a:rPr lang="en-GB" sz="800" b="0" i="0" u="none" strike="noStrike" spc="-10" baseline="30000" dirty="0">
                          <a:solidFill>
                            <a:schemeClr val="tx1"/>
                          </a:solidFill>
                          <a:effectLst/>
                          <a:latin typeface="Arial Nova" panose="020B0504020202020204" pitchFamily="34" charset="0"/>
                        </a:rPr>
                        <a:t>(1)</a:t>
                      </a:r>
                      <a:endParaRPr lang="en-US" sz="800" b="0" i="0" u="none" strike="noStrike" spc="-10" baseline="0" dirty="0">
                        <a:solidFill>
                          <a:schemeClr val="tx1"/>
                        </a:solidFill>
                        <a:effectLst/>
                        <a:latin typeface="Arial Nova" panose="020B0504020202020204" pitchFamily="34" charset="0"/>
                      </a:endParaRPr>
                    </a:p>
                  </a:txBody>
                  <a:tcPr marL="0" marR="0" marT="18000" marB="1800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spc="-10" baseline="0" dirty="0">
                          <a:solidFill>
                            <a:schemeClr val="tx1"/>
                          </a:solidFill>
                          <a:effectLst/>
                          <a:latin typeface="Arial Nova" panose="020B0504020202020204" pitchFamily="34" charset="0"/>
                        </a:rPr>
                        <a:t>2023</a:t>
                      </a:r>
                      <a:r>
                        <a:rPr lang="en-GB" sz="800" b="0" i="0" u="none" strike="noStrike" spc="-10" baseline="30000" dirty="0">
                          <a:solidFill>
                            <a:schemeClr val="tx1"/>
                          </a:solidFill>
                          <a:effectLst/>
                          <a:latin typeface="Arial Nova" panose="020B0504020202020204" pitchFamily="34" charset="0"/>
                        </a:rPr>
                        <a:t>(2)</a:t>
                      </a:r>
                      <a:endParaRPr lang="en-US" sz="800" b="0" i="0" u="none" strike="noStrike" spc="-10" baseline="0" dirty="0">
                        <a:solidFill>
                          <a:schemeClr val="tx1"/>
                        </a:solidFill>
                        <a:effectLst/>
                        <a:latin typeface="Arial Nova" panose="020B0504020202020204" pitchFamily="34" charset="0"/>
                      </a:endParaRPr>
                    </a:p>
                  </a:txBody>
                  <a:tcPr marL="0" marR="0" marT="18000" marB="1800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spc="-10" baseline="0" dirty="0">
                          <a:solidFill>
                            <a:schemeClr val="tx1"/>
                          </a:solidFill>
                          <a:effectLst/>
                          <a:latin typeface="Arial Nova" panose="020B0504020202020204" pitchFamily="34" charset="0"/>
                        </a:rPr>
                        <a:t>2007</a:t>
                      </a:r>
                      <a:r>
                        <a:rPr lang="en-GB" sz="800" b="0" i="0" u="none" strike="noStrike" spc="-10" baseline="30000" dirty="0">
                          <a:solidFill>
                            <a:schemeClr val="tx1"/>
                          </a:solidFill>
                          <a:effectLst/>
                          <a:latin typeface="Arial Nova" panose="020B0504020202020204" pitchFamily="34" charset="0"/>
                        </a:rPr>
                        <a:t>(1)</a:t>
                      </a:r>
                      <a:endParaRPr lang="en-US" sz="800" b="0" i="0" u="none" strike="noStrike" spc="-10" baseline="0" dirty="0">
                        <a:solidFill>
                          <a:schemeClr val="tx1"/>
                        </a:solidFill>
                        <a:effectLst/>
                        <a:latin typeface="Arial Nova" panose="020B0504020202020204" pitchFamily="34" charset="0"/>
                      </a:endParaRPr>
                    </a:p>
                  </a:txBody>
                  <a:tcPr marL="0" marR="0" marT="18000" marB="1800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b"/>
                      <a:r>
                        <a:rPr lang="en-GB" sz="800" b="0" i="0" u="none" strike="noStrike" spc="-10" baseline="0" dirty="0">
                          <a:solidFill>
                            <a:schemeClr val="tx1"/>
                          </a:solidFill>
                          <a:effectLst/>
                          <a:latin typeface="Arial Nova" panose="020B0504020202020204" pitchFamily="34" charset="0"/>
                        </a:rPr>
                        <a:t>2023</a:t>
                      </a:r>
                      <a:r>
                        <a:rPr lang="en-GB" sz="800" b="0" i="0" u="none" strike="noStrike" spc="-10" baseline="30000" dirty="0">
                          <a:solidFill>
                            <a:schemeClr val="tx1"/>
                          </a:solidFill>
                          <a:effectLst/>
                          <a:latin typeface="Arial Nova" panose="020B0504020202020204" pitchFamily="34" charset="0"/>
                        </a:rPr>
                        <a:t>(2)</a:t>
                      </a:r>
                      <a:endParaRPr lang="en-US" sz="800" b="0" i="0" u="none" strike="noStrike" spc="-10" baseline="0" dirty="0">
                        <a:solidFill>
                          <a:schemeClr val="tx1"/>
                        </a:solidFill>
                        <a:effectLst/>
                        <a:latin typeface="Arial Nova" panose="020B0504020202020204" pitchFamily="34" charset="0"/>
                      </a:endParaRPr>
                    </a:p>
                  </a:txBody>
                  <a:tcPr marL="0" marR="0" marT="18000" marB="1800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b"/>
                      <a:r>
                        <a:rPr lang="en-GB" sz="800" b="0" i="0" u="none" strike="noStrike" spc="-10" baseline="0" dirty="0">
                          <a:solidFill>
                            <a:schemeClr val="tx1"/>
                          </a:solidFill>
                          <a:effectLst/>
                          <a:latin typeface="Arial Nova" panose="020B0504020202020204" pitchFamily="34" charset="0"/>
                        </a:rPr>
                        <a:t>2007</a:t>
                      </a:r>
                      <a:r>
                        <a:rPr lang="en-GB" sz="800" b="0" i="0" u="none" strike="noStrike" spc="-10" baseline="30000" dirty="0">
                          <a:solidFill>
                            <a:schemeClr val="tx1"/>
                          </a:solidFill>
                          <a:effectLst/>
                          <a:latin typeface="Arial Nova" panose="020B0504020202020204" pitchFamily="34" charset="0"/>
                        </a:rPr>
                        <a:t>(1)</a:t>
                      </a:r>
                      <a:endParaRPr lang="en-US" sz="800" b="0" i="0" u="none" strike="noStrike" spc="-10" baseline="0" dirty="0">
                        <a:solidFill>
                          <a:schemeClr val="tx1"/>
                        </a:solidFill>
                        <a:effectLst/>
                        <a:latin typeface="Arial Nova" panose="020B0504020202020204" pitchFamily="34" charset="0"/>
                      </a:endParaRPr>
                    </a:p>
                  </a:txBody>
                  <a:tcPr marL="0" marR="0" marT="18000" marB="1800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spc="-10" baseline="0" dirty="0">
                          <a:solidFill>
                            <a:schemeClr val="tx1"/>
                          </a:solidFill>
                          <a:effectLst/>
                          <a:latin typeface="Arial Nova" panose="020B0504020202020204" pitchFamily="34" charset="0"/>
                        </a:rPr>
                        <a:t>2023</a:t>
                      </a:r>
                      <a:r>
                        <a:rPr lang="en-GB" sz="800" b="0" i="0" u="none" strike="noStrike" spc="-10" baseline="30000" dirty="0">
                          <a:solidFill>
                            <a:schemeClr val="tx1"/>
                          </a:solidFill>
                          <a:effectLst/>
                          <a:latin typeface="Arial Nova" panose="020B0504020202020204" pitchFamily="34" charset="0"/>
                        </a:rPr>
                        <a:t>(2)</a:t>
                      </a:r>
                      <a:endParaRPr lang="en-US" sz="800" b="0" i="0" u="none" strike="noStrike" spc="-10" baseline="0" dirty="0">
                        <a:solidFill>
                          <a:schemeClr val="tx1"/>
                        </a:solidFill>
                        <a:effectLst/>
                        <a:latin typeface="Arial Nova" panose="020B0504020202020204" pitchFamily="34" charset="0"/>
                      </a:endParaRPr>
                    </a:p>
                  </a:txBody>
                  <a:tcPr marL="0" marR="0" marT="18000" marB="1800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spc="-10" baseline="0" dirty="0">
                          <a:solidFill>
                            <a:schemeClr val="tx1"/>
                          </a:solidFill>
                          <a:effectLst/>
                          <a:latin typeface="Arial Nova" panose="020B0504020202020204" pitchFamily="34" charset="0"/>
                        </a:rPr>
                        <a:t>2007</a:t>
                      </a:r>
                      <a:r>
                        <a:rPr lang="en-GB" sz="800" b="0" i="0" u="none" strike="noStrike" spc="-10" baseline="30000" dirty="0">
                          <a:solidFill>
                            <a:schemeClr val="tx1"/>
                          </a:solidFill>
                          <a:effectLst/>
                          <a:latin typeface="Arial Nova" panose="020B0504020202020204" pitchFamily="34" charset="0"/>
                        </a:rPr>
                        <a:t>(1)</a:t>
                      </a:r>
                      <a:endParaRPr lang="en-US" sz="800" b="0" i="0" u="none" strike="noStrike" spc="-10" baseline="0" dirty="0">
                        <a:solidFill>
                          <a:schemeClr val="tx1"/>
                        </a:solidFill>
                        <a:effectLst/>
                        <a:latin typeface="Arial Nova" panose="020B0504020202020204" pitchFamily="34" charset="0"/>
                      </a:endParaRPr>
                    </a:p>
                  </a:txBody>
                  <a:tcPr marL="0" marR="0" marT="18000" marB="1800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spc="-10" baseline="0" dirty="0">
                          <a:solidFill>
                            <a:schemeClr val="tx1"/>
                          </a:solidFill>
                          <a:effectLst/>
                          <a:latin typeface="Arial Nova" panose="020B0504020202020204" pitchFamily="34" charset="0"/>
                        </a:rPr>
                        <a:t>2023</a:t>
                      </a:r>
                      <a:r>
                        <a:rPr lang="en-GB" sz="800" b="0" i="0" u="none" strike="noStrike" spc="-10" baseline="30000" dirty="0">
                          <a:solidFill>
                            <a:schemeClr val="tx1"/>
                          </a:solidFill>
                          <a:effectLst/>
                          <a:latin typeface="Arial Nova" panose="020B0504020202020204" pitchFamily="34" charset="0"/>
                        </a:rPr>
                        <a:t>(2)</a:t>
                      </a:r>
                      <a:endParaRPr lang="en-US" sz="800" b="0" i="0" u="none" strike="noStrike" spc="-10" baseline="0" dirty="0">
                        <a:solidFill>
                          <a:schemeClr val="tx1"/>
                        </a:solidFill>
                        <a:effectLst/>
                        <a:latin typeface="Arial Nova" panose="020B0504020202020204" pitchFamily="34" charset="0"/>
                      </a:endParaRPr>
                    </a:p>
                  </a:txBody>
                  <a:tcPr marL="0" marR="0" marT="18000" marB="1800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spc="-10" baseline="0" dirty="0">
                          <a:solidFill>
                            <a:schemeClr val="tx1"/>
                          </a:solidFill>
                          <a:effectLst/>
                          <a:latin typeface="Arial Nova" panose="020B0504020202020204" pitchFamily="34" charset="0"/>
                        </a:rPr>
                        <a:t>2007</a:t>
                      </a:r>
                      <a:r>
                        <a:rPr lang="en-GB" sz="800" b="0" i="0" u="none" strike="noStrike" spc="-10" baseline="30000" dirty="0">
                          <a:solidFill>
                            <a:schemeClr val="tx1"/>
                          </a:solidFill>
                          <a:effectLst/>
                          <a:latin typeface="Arial Nova" panose="020B0504020202020204" pitchFamily="34" charset="0"/>
                        </a:rPr>
                        <a:t>(1)</a:t>
                      </a:r>
                      <a:endParaRPr lang="en-US" sz="800" b="0" i="0" u="none" strike="noStrike" spc="-10" baseline="0" dirty="0">
                        <a:solidFill>
                          <a:schemeClr val="tx1"/>
                        </a:solidFill>
                        <a:effectLst/>
                        <a:latin typeface="Arial Nova" panose="020B0504020202020204" pitchFamily="34" charset="0"/>
                      </a:endParaRPr>
                    </a:p>
                  </a:txBody>
                  <a:tcPr marL="0" marR="0" marT="18000" marB="1800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spc="-10" baseline="0" dirty="0">
                          <a:solidFill>
                            <a:schemeClr val="tx1"/>
                          </a:solidFill>
                          <a:effectLst/>
                          <a:latin typeface="Arial Nova" panose="020B0504020202020204" pitchFamily="34" charset="0"/>
                        </a:rPr>
                        <a:t>2023</a:t>
                      </a:r>
                      <a:r>
                        <a:rPr lang="en-GB" sz="800" b="0" i="0" u="none" strike="noStrike" spc="-10" baseline="30000" dirty="0">
                          <a:solidFill>
                            <a:schemeClr val="tx1"/>
                          </a:solidFill>
                          <a:effectLst/>
                          <a:latin typeface="Arial Nova" panose="020B0504020202020204" pitchFamily="34" charset="0"/>
                        </a:rPr>
                        <a:t>(2)</a:t>
                      </a:r>
                      <a:endParaRPr lang="en-US" sz="800" b="0" i="0" u="none" strike="noStrike" spc="-10" baseline="0" dirty="0">
                        <a:solidFill>
                          <a:schemeClr val="tx1"/>
                        </a:solidFill>
                        <a:effectLst/>
                        <a:latin typeface="Arial Nova" panose="020B0504020202020204" pitchFamily="34" charset="0"/>
                      </a:endParaRPr>
                    </a:p>
                  </a:txBody>
                  <a:tcPr marL="0" marR="0" marT="18000" marB="1800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spc="-10" baseline="0" dirty="0">
                          <a:solidFill>
                            <a:schemeClr val="tx1"/>
                          </a:solidFill>
                          <a:effectLst/>
                          <a:latin typeface="Arial Nova" panose="020B0504020202020204" pitchFamily="34" charset="0"/>
                        </a:rPr>
                        <a:t>2016</a:t>
                      </a:r>
                      <a:r>
                        <a:rPr lang="en-GB" sz="800" b="0" i="0" u="none" strike="noStrike" spc="-10" baseline="30000" dirty="0">
                          <a:solidFill>
                            <a:schemeClr val="tx1"/>
                          </a:solidFill>
                          <a:effectLst/>
                          <a:latin typeface="Arial Nova" panose="020B0504020202020204" pitchFamily="34" charset="0"/>
                        </a:rPr>
                        <a:t>(3)</a:t>
                      </a:r>
                      <a:endParaRPr lang="en-US" sz="800" b="0" i="0" u="none" strike="noStrike" spc="-10" baseline="0" dirty="0">
                        <a:solidFill>
                          <a:schemeClr val="tx1"/>
                        </a:solidFill>
                        <a:effectLst/>
                        <a:latin typeface="Arial Nova" panose="020B0504020202020204" pitchFamily="34" charset="0"/>
                      </a:endParaRPr>
                    </a:p>
                  </a:txBody>
                  <a:tcPr marL="0" marR="0" marT="18000" marB="1800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spc="-10" baseline="0" dirty="0">
                          <a:solidFill>
                            <a:schemeClr val="tx1"/>
                          </a:solidFill>
                          <a:effectLst/>
                          <a:latin typeface="Arial Nova" panose="020B0504020202020204" pitchFamily="34" charset="0"/>
                        </a:rPr>
                        <a:t>2023</a:t>
                      </a:r>
                      <a:r>
                        <a:rPr lang="en-GB" sz="800" b="0" i="0" u="none" strike="noStrike" spc="-10" baseline="30000" dirty="0">
                          <a:solidFill>
                            <a:schemeClr val="tx1"/>
                          </a:solidFill>
                          <a:effectLst/>
                          <a:latin typeface="Arial Nova" panose="020B0504020202020204" pitchFamily="34" charset="0"/>
                        </a:rPr>
                        <a:t>(2)</a:t>
                      </a:r>
                      <a:endParaRPr lang="en-US" sz="800" b="0" i="0" u="none" strike="noStrike" spc="-10" baseline="0" dirty="0">
                        <a:solidFill>
                          <a:schemeClr val="tx1"/>
                        </a:solidFill>
                        <a:effectLst/>
                        <a:latin typeface="Arial Nova" panose="020B0504020202020204" pitchFamily="34" charset="0"/>
                      </a:endParaRPr>
                    </a:p>
                  </a:txBody>
                  <a:tcPr marL="0" marR="0" marT="18000" marB="1800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spc="-10" baseline="0" dirty="0">
                          <a:solidFill>
                            <a:schemeClr val="tx1"/>
                          </a:solidFill>
                          <a:effectLst/>
                          <a:latin typeface="Arial Nova" panose="020B0504020202020204" pitchFamily="34" charset="0"/>
                        </a:rPr>
                        <a:t>2007</a:t>
                      </a:r>
                      <a:r>
                        <a:rPr lang="en-GB" sz="800" b="0" i="0" u="none" strike="noStrike" spc="-10" baseline="30000" dirty="0">
                          <a:solidFill>
                            <a:schemeClr val="tx1"/>
                          </a:solidFill>
                          <a:effectLst/>
                          <a:latin typeface="Arial Nova" panose="020B0504020202020204" pitchFamily="34" charset="0"/>
                        </a:rPr>
                        <a:t>(4)</a:t>
                      </a:r>
                      <a:endParaRPr lang="en-US" sz="800" b="0" i="0" u="none" strike="noStrike" spc="-10" baseline="0" dirty="0">
                        <a:solidFill>
                          <a:schemeClr val="tx1"/>
                        </a:solidFill>
                        <a:effectLst/>
                        <a:latin typeface="Arial Nova" panose="020B0504020202020204" pitchFamily="34" charset="0"/>
                      </a:endParaRPr>
                    </a:p>
                  </a:txBody>
                  <a:tcPr marL="0" marR="0" marT="18000" marB="1800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spc="-10" baseline="0" dirty="0">
                          <a:solidFill>
                            <a:schemeClr val="tx1"/>
                          </a:solidFill>
                          <a:effectLst/>
                          <a:latin typeface="Arial Nova" panose="020B0504020202020204" pitchFamily="34" charset="0"/>
                        </a:rPr>
                        <a:t>2023</a:t>
                      </a:r>
                      <a:r>
                        <a:rPr lang="en-GB" sz="800" b="0" i="0" u="none" strike="noStrike" spc="-10" baseline="30000" dirty="0">
                          <a:solidFill>
                            <a:schemeClr val="tx1"/>
                          </a:solidFill>
                          <a:effectLst/>
                          <a:latin typeface="Arial Nova" panose="020B0504020202020204" pitchFamily="34" charset="0"/>
                        </a:rPr>
                        <a:t>(2)</a:t>
                      </a:r>
                      <a:endParaRPr lang="en-US" sz="800" b="0" i="0" u="none" strike="noStrike" spc="-10" baseline="0" dirty="0">
                        <a:solidFill>
                          <a:schemeClr val="tx1"/>
                        </a:solidFill>
                        <a:effectLst/>
                        <a:latin typeface="Arial Nova" panose="020B0504020202020204" pitchFamily="34" charset="0"/>
                      </a:endParaRPr>
                    </a:p>
                  </a:txBody>
                  <a:tcPr marL="0" marR="0" marT="18000" marB="1800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spc="-10" baseline="0" dirty="0">
                          <a:solidFill>
                            <a:schemeClr val="tx1"/>
                          </a:solidFill>
                          <a:effectLst/>
                          <a:latin typeface="Arial Nova" panose="020B0504020202020204" pitchFamily="34" charset="0"/>
                        </a:rPr>
                        <a:t>2007</a:t>
                      </a:r>
                      <a:r>
                        <a:rPr lang="en-GB" sz="800" b="0" i="0" u="none" strike="noStrike" spc="-10" baseline="30000" dirty="0">
                          <a:solidFill>
                            <a:schemeClr val="tx1"/>
                          </a:solidFill>
                          <a:effectLst/>
                          <a:latin typeface="Arial Nova" panose="020B0504020202020204" pitchFamily="34" charset="0"/>
                        </a:rPr>
                        <a:t>(1)</a:t>
                      </a:r>
                      <a:endParaRPr lang="en-US" sz="800" b="0" i="0" u="none" strike="noStrike" spc="-10" baseline="0" dirty="0">
                        <a:solidFill>
                          <a:schemeClr val="tx1"/>
                        </a:solidFill>
                        <a:effectLst/>
                        <a:latin typeface="Arial Nova" panose="020B0504020202020204" pitchFamily="34" charset="0"/>
                      </a:endParaRPr>
                    </a:p>
                  </a:txBody>
                  <a:tcPr marL="0" marR="0" marT="18000" marB="1800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spc="-10" baseline="0" dirty="0">
                          <a:solidFill>
                            <a:schemeClr val="tx1"/>
                          </a:solidFill>
                          <a:effectLst/>
                          <a:latin typeface="Arial Nova" panose="020B0504020202020204" pitchFamily="34" charset="0"/>
                        </a:rPr>
                        <a:t>2023</a:t>
                      </a:r>
                      <a:r>
                        <a:rPr lang="en-GB" sz="800" b="0" i="0" u="none" strike="noStrike" spc="-10" baseline="30000" dirty="0">
                          <a:solidFill>
                            <a:schemeClr val="tx1"/>
                          </a:solidFill>
                          <a:effectLst/>
                          <a:latin typeface="Arial Nova" panose="020B0504020202020204" pitchFamily="34" charset="0"/>
                        </a:rPr>
                        <a:t>(2)</a:t>
                      </a:r>
                      <a:endParaRPr lang="en-US" sz="800" b="0" i="0" u="none" strike="noStrike" spc="-10" baseline="0" dirty="0">
                        <a:solidFill>
                          <a:schemeClr val="tx1"/>
                        </a:solidFill>
                        <a:effectLst/>
                        <a:latin typeface="Arial Nova" panose="020B0504020202020204" pitchFamily="34" charset="0"/>
                      </a:endParaRPr>
                    </a:p>
                  </a:txBody>
                  <a:tcPr marL="0" marR="0" marT="18000" marB="18000" anchor="ctr">
                    <a:lnL w="9525"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5762">
                <a:tc>
                  <a:txBody>
                    <a:bodyPr/>
                    <a:lstStyle/>
                    <a:p>
                      <a:pPr algn="l" fontAlgn="b"/>
                      <a:r>
                        <a:rPr lang="en-US" sz="900" b="0" u="none" strike="noStrike" dirty="0">
                          <a:effectLst/>
                          <a:latin typeface="Arial Nova" panose="020B0504020202020204" pitchFamily="34" charset="0"/>
                        </a:rPr>
                        <a:t>AA</a:t>
                      </a:r>
                      <a:endParaRPr lang="en-US" sz="900" b="0" i="0" u="none" strike="noStrike" dirty="0">
                        <a:solidFill>
                          <a:srgbClr val="000000"/>
                        </a:solidFill>
                        <a:effectLst/>
                        <a:latin typeface="Arial Nova" panose="020B0504020202020204" pitchFamily="34" charset="0"/>
                      </a:endParaRPr>
                    </a:p>
                  </a:txBody>
                  <a:tcPr marL="35999" marR="9524" marT="0" marB="0" anchor="ctr">
                    <a:lnL w="6350" cap="flat" cmpd="sng" algn="ctr">
                      <a:no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latin typeface="Arial Nova" panose="020B0504020202020204" pitchFamily="34" charset="0"/>
                      </a:endParaRPr>
                    </a:p>
                  </a:txBody>
                  <a:tcPr marL="0" marR="0"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latin typeface="Arial Nova" panose="020B0504020202020204" pitchFamily="34" charset="0"/>
                      </a:endParaRPr>
                    </a:p>
                  </a:txBody>
                  <a:tcPr marL="0" marR="0"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latin typeface="Arial Nova" panose="020B0504020202020204" pitchFamily="34" charset="0"/>
                      </a:endParaRPr>
                    </a:p>
                  </a:txBody>
                  <a:tcPr marL="0" marR="0"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endParaRPr lang="en-US" sz="1100" dirty="0">
                        <a:latin typeface="Arial Nova" panose="020B0504020202020204" pitchFamily="34" charset="0"/>
                      </a:endParaRPr>
                    </a:p>
                  </a:txBody>
                  <a:tcPr marL="0" marR="0"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endParaRPr lang="en-US" sz="1100" dirty="0">
                        <a:latin typeface="Arial Nova" panose="020B0504020202020204" pitchFamily="34" charset="0"/>
                      </a:endParaRPr>
                    </a:p>
                  </a:txBody>
                  <a:tcPr marL="0" marR="0"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latin typeface="Arial Nova" panose="020B0504020202020204" pitchFamily="34" charset="0"/>
                      </a:endParaRPr>
                    </a:p>
                  </a:txBody>
                  <a:tcPr marL="0" marR="0"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latin typeface="Arial Nova" panose="020B0504020202020204" pitchFamily="34" charset="0"/>
                      </a:endParaRPr>
                    </a:p>
                  </a:txBody>
                  <a:tcPr marL="0" marR="0"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latin typeface="Arial Nova" panose="020B0504020202020204" pitchFamily="34" charset="0"/>
                      </a:endParaRPr>
                    </a:p>
                  </a:txBody>
                  <a:tcPr marL="0" marR="0"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latin typeface="Arial Nova" panose="020B0504020202020204" pitchFamily="34" charset="0"/>
                      </a:endParaRPr>
                    </a:p>
                  </a:txBody>
                  <a:tcPr marL="0" marR="0"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latin typeface="Arial Nova" panose="020B0504020202020204" pitchFamily="34" charset="0"/>
                      </a:endParaRPr>
                    </a:p>
                  </a:txBody>
                  <a:tcPr marL="0" marR="0"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latin typeface="Arial Nova" panose="020B0504020202020204" pitchFamily="34" charset="0"/>
                      </a:endParaRPr>
                    </a:p>
                  </a:txBody>
                  <a:tcPr marL="0" marR="0"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latin typeface="Arial Nova" panose="020B0504020202020204" pitchFamily="34" charset="0"/>
                      </a:endParaRPr>
                    </a:p>
                  </a:txBody>
                  <a:tcPr marL="0" marR="0"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latin typeface="Arial Nova" panose="020B0504020202020204" pitchFamily="34" charset="0"/>
                      </a:endParaRPr>
                    </a:p>
                  </a:txBody>
                  <a:tcPr marL="0" marR="0"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latin typeface="Arial Nova" panose="020B0504020202020204" pitchFamily="34" charset="0"/>
                      </a:endParaRPr>
                    </a:p>
                  </a:txBody>
                  <a:tcPr marL="0" marR="0"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latin typeface="Arial Nova" panose="020B0504020202020204" pitchFamily="34" charset="0"/>
                      </a:endParaRPr>
                    </a:p>
                  </a:txBody>
                  <a:tcPr marL="0" marR="0"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latin typeface="Arial Nova" panose="020B0504020202020204" pitchFamily="34" charset="0"/>
                      </a:endParaRPr>
                    </a:p>
                  </a:txBody>
                  <a:tcPr marL="0" marR="0" marT="0" marB="0" anchor="ctr">
                    <a:lnL w="9525"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5762">
                <a:tc>
                  <a:txBody>
                    <a:bodyPr/>
                    <a:lstStyle/>
                    <a:p>
                      <a:pPr algn="l" fontAlgn="b"/>
                      <a:r>
                        <a:rPr lang="en-US" sz="900" b="0" u="none" strike="noStrike" dirty="0">
                          <a:effectLst/>
                          <a:latin typeface="Arial Nova" panose="020B0504020202020204" pitchFamily="34" charset="0"/>
                        </a:rPr>
                        <a:t>AA-</a:t>
                      </a:r>
                      <a:endParaRPr lang="en-US" sz="900" b="0" i="0" u="none" strike="noStrike" dirty="0">
                        <a:solidFill>
                          <a:srgbClr val="000000"/>
                        </a:solidFill>
                        <a:effectLst/>
                        <a:latin typeface="Arial Nova" panose="020B0504020202020204" pitchFamily="34" charset="0"/>
                      </a:endParaRPr>
                    </a:p>
                  </a:txBody>
                  <a:tcPr marL="35999" marR="9524" marT="0" marB="0" anchor="ctr">
                    <a:lnL w="6350" cap="flat" cmpd="sng" algn="ctr">
                      <a:no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5762">
                <a:tc>
                  <a:txBody>
                    <a:bodyPr/>
                    <a:lstStyle/>
                    <a:p>
                      <a:pPr algn="l" fontAlgn="b"/>
                      <a:r>
                        <a:rPr lang="en-US" sz="900" b="0" u="none" strike="noStrike" dirty="0">
                          <a:effectLst/>
                          <a:latin typeface="Arial Nova" panose="020B0504020202020204" pitchFamily="34" charset="0"/>
                        </a:rPr>
                        <a:t>A+</a:t>
                      </a:r>
                      <a:endParaRPr lang="en-US" sz="900" b="0" i="0" u="none" strike="noStrike" dirty="0">
                        <a:solidFill>
                          <a:srgbClr val="000000"/>
                        </a:solidFill>
                        <a:effectLst/>
                        <a:latin typeface="Arial Nova" panose="020B0504020202020204" pitchFamily="34" charset="0"/>
                      </a:endParaRPr>
                    </a:p>
                  </a:txBody>
                  <a:tcPr marL="35999" marR="9524" marT="0" marB="0" anchor="ctr">
                    <a:lnL w="6350" cap="flat" cmpd="sng" algn="ctr">
                      <a:no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dirty="0">
                          <a:solidFill>
                            <a:srgbClr val="000000"/>
                          </a:solidFill>
                          <a:effectLst/>
                          <a:latin typeface="Arial Nova" panose="020B0504020202020204" pitchFamily="34" charset="0"/>
                        </a:rPr>
                        <a:t>     </a:t>
                      </a:r>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95762">
                <a:tc>
                  <a:txBody>
                    <a:bodyPr/>
                    <a:lstStyle/>
                    <a:p>
                      <a:pPr algn="l" fontAlgn="b"/>
                      <a:r>
                        <a:rPr lang="en-US" sz="900" b="0" u="none" strike="noStrike" dirty="0">
                          <a:effectLst/>
                          <a:latin typeface="Arial Nova" panose="020B0504020202020204" pitchFamily="34" charset="0"/>
                        </a:rPr>
                        <a:t>A</a:t>
                      </a:r>
                      <a:endParaRPr lang="en-US" sz="900" b="0" i="0" u="none" strike="noStrike" dirty="0">
                        <a:solidFill>
                          <a:srgbClr val="000000"/>
                        </a:solidFill>
                        <a:effectLst/>
                        <a:latin typeface="Arial Nova" panose="020B0504020202020204" pitchFamily="34" charset="0"/>
                      </a:endParaRPr>
                    </a:p>
                  </a:txBody>
                  <a:tcPr marL="35999" marR="9524" marT="0" marB="0" anchor="ctr">
                    <a:lnL w="6350" cap="flat" cmpd="sng" algn="ctr">
                      <a:no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5762">
                <a:tc>
                  <a:txBody>
                    <a:bodyPr/>
                    <a:lstStyle/>
                    <a:p>
                      <a:pPr algn="l" fontAlgn="b"/>
                      <a:r>
                        <a:rPr lang="en-US" sz="900" b="0" u="none" strike="noStrike" dirty="0">
                          <a:effectLst/>
                          <a:latin typeface="Arial Nova" panose="020B0504020202020204" pitchFamily="34" charset="0"/>
                        </a:rPr>
                        <a:t>A-</a:t>
                      </a:r>
                      <a:endParaRPr lang="en-US" sz="900" b="0" i="0" u="none" strike="noStrike" dirty="0">
                        <a:solidFill>
                          <a:srgbClr val="000000"/>
                        </a:solidFill>
                        <a:effectLst/>
                        <a:latin typeface="Arial Nova" panose="020B0504020202020204" pitchFamily="34" charset="0"/>
                      </a:endParaRPr>
                    </a:p>
                  </a:txBody>
                  <a:tcPr marL="35999" marR="9524" marT="0" marB="0" anchor="ctr">
                    <a:lnL w="6350" cap="flat" cmpd="sng" algn="ctr">
                      <a:no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95762">
                <a:tc>
                  <a:txBody>
                    <a:bodyPr/>
                    <a:lstStyle/>
                    <a:p>
                      <a:pPr algn="l" fontAlgn="b"/>
                      <a:r>
                        <a:rPr lang="en-US" sz="900" b="0" u="none" strike="noStrike" dirty="0">
                          <a:effectLst/>
                          <a:latin typeface="Arial Nova" panose="020B0504020202020204" pitchFamily="34" charset="0"/>
                        </a:rPr>
                        <a:t>BBB+</a:t>
                      </a:r>
                      <a:endParaRPr lang="en-US" sz="900" b="0" i="0" u="none" strike="noStrike" dirty="0">
                        <a:solidFill>
                          <a:srgbClr val="000000"/>
                        </a:solidFill>
                        <a:effectLst/>
                        <a:latin typeface="Arial Nova" panose="020B0504020202020204" pitchFamily="34" charset="0"/>
                      </a:endParaRPr>
                    </a:p>
                  </a:txBody>
                  <a:tcPr marL="35999" marR="9524" marT="0" marB="0" anchor="ctr">
                    <a:lnL w="6350" cap="flat" cmpd="sng" algn="ctr">
                      <a:no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9525" cap="flat" cmpd="sng" algn="ctr">
                      <a:solidFill>
                        <a:srgbClr val="B2B2B2"/>
                      </a:solid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effectLst/>
                        <a:latin typeface="Arial Nova" panose="020B0504020202020204" pitchFamily="34" charset="0"/>
                      </a:endParaRPr>
                    </a:p>
                  </a:txBody>
                  <a:tcPr marL="9524" marR="9524" marT="0" marB="0" anchor="ctr">
                    <a:lnL w="9525"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23" name="Oval 22">
            <a:extLst>
              <a:ext uri="{FF2B5EF4-FFF2-40B4-BE49-F238E27FC236}">
                <a16:creationId xmlns:a16="http://schemas.microsoft.com/office/drawing/2014/main" id="{E2529E6C-E76B-2243-B54E-729ECEFF8816}"/>
              </a:ext>
            </a:extLst>
          </p:cNvPr>
          <p:cNvSpPr/>
          <p:nvPr/>
        </p:nvSpPr>
        <p:spPr>
          <a:xfrm>
            <a:off x="2784958" y="2287576"/>
            <a:ext cx="106314" cy="106314"/>
          </a:xfrm>
          <a:prstGeom prst="ellipse">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06"/>
            <a:endParaRPr lang="en-US">
              <a:solidFill>
                <a:prstClr val="white"/>
              </a:solidFill>
              <a:latin typeface="Calibri" panose="020F0502020204030204"/>
            </a:endParaRPr>
          </a:p>
        </p:txBody>
      </p:sp>
      <p:sp>
        <p:nvSpPr>
          <p:cNvPr id="28" name="Oval 27">
            <a:extLst>
              <a:ext uri="{FF2B5EF4-FFF2-40B4-BE49-F238E27FC236}">
                <a16:creationId xmlns:a16="http://schemas.microsoft.com/office/drawing/2014/main" id="{B0BE5680-9FB0-2AF8-1275-471AB4414932}"/>
              </a:ext>
            </a:extLst>
          </p:cNvPr>
          <p:cNvSpPr/>
          <p:nvPr/>
        </p:nvSpPr>
        <p:spPr>
          <a:xfrm>
            <a:off x="3244494" y="2287576"/>
            <a:ext cx="106314" cy="10631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06"/>
            <a:endParaRPr lang="en-US">
              <a:solidFill>
                <a:prstClr val="white"/>
              </a:solidFill>
              <a:latin typeface="Calibri" panose="020F0502020204030204"/>
            </a:endParaRPr>
          </a:p>
        </p:txBody>
      </p:sp>
      <p:sp>
        <p:nvSpPr>
          <p:cNvPr id="41" name="Oval 40">
            <a:extLst>
              <a:ext uri="{FF2B5EF4-FFF2-40B4-BE49-F238E27FC236}">
                <a16:creationId xmlns:a16="http://schemas.microsoft.com/office/drawing/2014/main" id="{CD100A36-134B-C34E-250A-9F0F7EFE74A0}"/>
              </a:ext>
            </a:extLst>
          </p:cNvPr>
          <p:cNvSpPr/>
          <p:nvPr/>
        </p:nvSpPr>
        <p:spPr>
          <a:xfrm rot="900000">
            <a:off x="5587737" y="2290919"/>
            <a:ext cx="106314" cy="106314"/>
          </a:xfrm>
          <a:prstGeom prst="ellipse">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06"/>
            <a:endParaRPr lang="en-US">
              <a:solidFill>
                <a:prstClr val="white"/>
              </a:solidFill>
              <a:latin typeface="Calibri" panose="020F0502020204030204"/>
            </a:endParaRPr>
          </a:p>
        </p:txBody>
      </p:sp>
      <p:sp>
        <p:nvSpPr>
          <p:cNvPr id="42" name="Oval 41">
            <a:extLst>
              <a:ext uri="{FF2B5EF4-FFF2-40B4-BE49-F238E27FC236}">
                <a16:creationId xmlns:a16="http://schemas.microsoft.com/office/drawing/2014/main" id="{F5A7092E-A8BF-E9F8-D4CE-6464E3273186}"/>
              </a:ext>
            </a:extLst>
          </p:cNvPr>
          <p:cNvSpPr/>
          <p:nvPr/>
        </p:nvSpPr>
        <p:spPr>
          <a:xfrm rot="900000">
            <a:off x="6048254" y="3067828"/>
            <a:ext cx="106314" cy="106314"/>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06"/>
            <a:endParaRPr lang="en-US">
              <a:solidFill>
                <a:prstClr val="white"/>
              </a:solidFill>
              <a:latin typeface="Calibri" panose="020F0502020204030204"/>
            </a:endParaRPr>
          </a:p>
        </p:txBody>
      </p:sp>
      <p:sp>
        <p:nvSpPr>
          <p:cNvPr id="43" name="Oval 42">
            <a:extLst>
              <a:ext uri="{FF2B5EF4-FFF2-40B4-BE49-F238E27FC236}">
                <a16:creationId xmlns:a16="http://schemas.microsoft.com/office/drawing/2014/main" id="{11553646-F1EB-A93D-47B5-07E4002D8ADA}"/>
              </a:ext>
            </a:extLst>
          </p:cNvPr>
          <p:cNvSpPr/>
          <p:nvPr/>
        </p:nvSpPr>
        <p:spPr>
          <a:xfrm rot="19688172">
            <a:off x="3714425" y="2287575"/>
            <a:ext cx="106314" cy="106314"/>
          </a:xfrm>
          <a:prstGeom prst="ellipse">
            <a:avLst/>
          </a:prstGeom>
          <a:solidFill>
            <a:schemeClr val="bg1"/>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06"/>
            <a:endParaRPr lang="en-US">
              <a:solidFill>
                <a:prstClr val="white"/>
              </a:solidFill>
              <a:latin typeface="Calibri" panose="020F0502020204030204"/>
            </a:endParaRPr>
          </a:p>
        </p:txBody>
      </p:sp>
      <p:sp>
        <p:nvSpPr>
          <p:cNvPr id="44" name="Oval 43">
            <a:extLst>
              <a:ext uri="{FF2B5EF4-FFF2-40B4-BE49-F238E27FC236}">
                <a16:creationId xmlns:a16="http://schemas.microsoft.com/office/drawing/2014/main" id="{FABD1B70-1FFB-70DD-22FA-099D79CE1DB3}"/>
              </a:ext>
            </a:extLst>
          </p:cNvPr>
          <p:cNvSpPr/>
          <p:nvPr/>
        </p:nvSpPr>
        <p:spPr>
          <a:xfrm rot="19391111">
            <a:off x="4177625" y="3072357"/>
            <a:ext cx="106314" cy="10631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6"/>
            <a:endParaRPr lang="en-US">
              <a:solidFill>
                <a:prstClr val="white"/>
              </a:solidFill>
              <a:latin typeface="Calibri" panose="020F0502020204030204"/>
            </a:endParaRPr>
          </a:p>
        </p:txBody>
      </p:sp>
      <p:sp>
        <p:nvSpPr>
          <p:cNvPr id="45" name="Oval 44">
            <a:extLst>
              <a:ext uri="{FF2B5EF4-FFF2-40B4-BE49-F238E27FC236}">
                <a16:creationId xmlns:a16="http://schemas.microsoft.com/office/drawing/2014/main" id="{3DAD5D97-33D7-B1AB-CCC6-DECB85B5D01C}"/>
              </a:ext>
            </a:extLst>
          </p:cNvPr>
          <p:cNvSpPr/>
          <p:nvPr/>
        </p:nvSpPr>
        <p:spPr>
          <a:xfrm rot="6243623">
            <a:off x="6541634" y="3065891"/>
            <a:ext cx="106314" cy="106314"/>
          </a:xfrm>
          <a:prstGeom prst="ellipse">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06"/>
            <a:endParaRPr lang="en-US">
              <a:solidFill>
                <a:prstClr val="white"/>
              </a:solidFill>
              <a:latin typeface="Calibri" panose="020F0502020204030204"/>
            </a:endParaRPr>
          </a:p>
        </p:txBody>
      </p:sp>
      <p:sp>
        <p:nvSpPr>
          <p:cNvPr id="46" name="Oval 45">
            <a:extLst>
              <a:ext uri="{FF2B5EF4-FFF2-40B4-BE49-F238E27FC236}">
                <a16:creationId xmlns:a16="http://schemas.microsoft.com/office/drawing/2014/main" id="{358B9853-B242-7270-20EC-5A805D779EBD}"/>
              </a:ext>
            </a:extLst>
          </p:cNvPr>
          <p:cNvSpPr/>
          <p:nvPr/>
        </p:nvSpPr>
        <p:spPr>
          <a:xfrm rot="1201428">
            <a:off x="6998074" y="2876795"/>
            <a:ext cx="106314" cy="10631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06"/>
            <a:endParaRPr lang="en-US">
              <a:solidFill>
                <a:prstClr val="white"/>
              </a:solidFill>
              <a:latin typeface="Calibri" panose="020F0502020204030204"/>
            </a:endParaRPr>
          </a:p>
        </p:txBody>
      </p:sp>
      <p:sp>
        <p:nvSpPr>
          <p:cNvPr id="47" name="Oval 46">
            <a:extLst>
              <a:ext uri="{FF2B5EF4-FFF2-40B4-BE49-F238E27FC236}">
                <a16:creationId xmlns:a16="http://schemas.microsoft.com/office/drawing/2014/main" id="{C1C16FCD-747C-5791-E3E4-80BB6EB350E7}"/>
              </a:ext>
            </a:extLst>
          </p:cNvPr>
          <p:cNvSpPr/>
          <p:nvPr/>
        </p:nvSpPr>
        <p:spPr>
          <a:xfrm rot="19325688">
            <a:off x="8443861" y="2095182"/>
            <a:ext cx="106314" cy="106314"/>
          </a:xfrm>
          <a:prstGeom prst="ellipse">
            <a:avLst/>
          </a:prstGeom>
          <a:noFill/>
          <a:ln>
            <a:solidFill>
              <a:srgbClr val="F07F3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06"/>
            <a:endParaRPr lang="en-US" dirty="0">
              <a:solidFill>
                <a:prstClr val="white"/>
              </a:solidFill>
              <a:latin typeface="Calibri" panose="020F0502020204030204"/>
            </a:endParaRPr>
          </a:p>
        </p:txBody>
      </p:sp>
      <p:sp>
        <p:nvSpPr>
          <p:cNvPr id="48" name="Oval 47">
            <a:extLst>
              <a:ext uri="{FF2B5EF4-FFF2-40B4-BE49-F238E27FC236}">
                <a16:creationId xmlns:a16="http://schemas.microsoft.com/office/drawing/2014/main" id="{F5E6E07D-8EE4-3493-69AD-68E9A0F17857}"/>
              </a:ext>
            </a:extLst>
          </p:cNvPr>
          <p:cNvSpPr/>
          <p:nvPr/>
        </p:nvSpPr>
        <p:spPr>
          <a:xfrm rot="18661868">
            <a:off x="9009557" y="2682488"/>
            <a:ext cx="106314" cy="106314"/>
          </a:xfrm>
          <a:prstGeom prst="ellipse">
            <a:avLst/>
          </a:prstGeom>
          <a:solidFill>
            <a:srgbClr val="F07F3C"/>
          </a:solidFill>
          <a:ln>
            <a:solidFill>
              <a:srgbClr val="F07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06"/>
            <a:endParaRPr lang="en-US">
              <a:ln w="0"/>
              <a:solidFill>
                <a:srgbClr val="171E45"/>
              </a:solidFill>
              <a:effectLst>
                <a:outerShdw blurRad="38100" dist="19050" dir="2700000" algn="tl" rotWithShape="0">
                  <a:srgbClr val="171E45">
                    <a:alpha val="40000"/>
                  </a:srgbClr>
                </a:outerShdw>
              </a:effectLst>
              <a:latin typeface="Calibri" panose="020F0502020204030204"/>
            </a:endParaRPr>
          </a:p>
        </p:txBody>
      </p:sp>
      <p:sp>
        <p:nvSpPr>
          <p:cNvPr id="52" name="Oval 51">
            <a:extLst>
              <a:ext uri="{FF2B5EF4-FFF2-40B4-BE49-F238E27FC236}">
                <a16:creationId xmlns:a16="http://schemas.microsoft.com/office/drawing/2014/main" id="{48AFDEC1-B455-9720-B029-71A1648C2570}"/>
              </a:ext>
            </a:extLst>
          </p:cNvPr>
          <p:cNvSpPr/>
          <p:nvPr/>
        </p:nvSpPr>
        <p:spPr>
          <a:xfrm rot="20213669">
            <a:off x="7466455" y="2287576"/>
            <a:ext cx="106314" cy="106314"/>
          </a:xfrm>
          <a:prstGeom prst="ellipse">
            <a:avLst/>
          </a:prstGeom>
          <a:solidFill>
            <a:schemeClr val="bg1"/>
          </a:solidFill>
          <a:ln>
            <a:solidFill>
              <a:srgbClr val="90C4E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06"/>
            <a:endParaRPr lang="en-US">
              <a:solidFill>
                <a:prstClr val="white"/>
              </a:solidFill>
              <a:latin typeface="Calibri" panose="020F0502020204030204"/>
            </a:endParaRPr>
          </a:p>
        </p:txBody>
      </p:sp>
      <p:sp>
        <p:nvSpPr>
          <p:cNvPr id="53" name="Oval 52">
            <a:extLst>
              <a:ext uri="{FF2B5EF4-FFF2-40B4-BE49-F238E27FC236}">
                <a16:creationId xmlns:a16="http://schemas.microsoft.com/office/drawing/2014/main" id="{54AD449F-C20D-31E6-C2EE-9743EE6ADFFF}"/>
              </a:ext>
            </a:extLst>
          </p:cNvPr>
          <p:cNvSpPr/>
          <p:nvPr/>
        </p:nvSpPr>
        <p:spPr>
          <a:xfrm rot="19937766">
            <a:off x="7916249" y="3072356"/>
            <a:ext cx="106314" cy="106314"/>
          </a:xfrm>
          <a:prstGeom prst="ellipse">
            <a:avLst/>
          </a:prstGeom>
          <a:solidFill>
            <a:srgbClr val="90C4EA"/>
          </a:solidFill>
          <a:ln>
            <a:solidFill>
              <a:srgbClr val="90C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06"/>
            <a:endParaRPr lang="en-US">
              <a:solidFill>
                <a:prstClr val="white"/>
              </a:solidFill>
              <a:latin typeface="Calibri" panose="020F0502020204030204"/>
            </a:endParaRPr>
          </a:p>
        </p:txBody>
      </p:sp>
      <p:cxnSp>
        <p:nvCxnSpPr>
          <p:cNvPr id="54" name="Straight Connector 53">
            <a:extLst>
              <a:ext uri="{FF2B5EF4-FFF2-40B4-BE49-F238E27FC236}">
                <a16:creationId xmlns:a16="http://schemas.microsoft.com/office/drawing/2014/main" id="{793BCFDC-1D65-5B6F-AC1C-AC6C9AD43CFC}"/>
              </a:ext>
            </a:extLst>
          </p:cNvPr>
          <p:cNvCxnSpPr>
            <a:cxnSpLocks/>
            <a:stCxn id="23" idx="6"/>
            <a:endCxn id="28" idx="2"/>
          </p:cNvCxnSpPr>
          <p:nvPr/>
        </p:nvCxnSpPr>
        <p:spPr>
          <a:xfrm>
            <a:off x="2891271" y="2340732"/>
            <a:ext cx="353223" cy="0"/>
          </a:xfrm>
          <a:prstGeom prst="line">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a:extLst>
              <a:ext uri="{FF2B5EF4-FFF2-40B4-BE49-F238E27FC236}">
                <a16:creationId xmlns:a16="http://schemas.microsoft.com/office/drawing/2014/main" id="{B5924572-30D2-A8E7-90FB-B777FEA9DDCD}"/>
              </a:ext>
            </a:extLst>
          </p:cNvPr>
          <p:cNvCxnSpPr>
            <a:stCxn id="41" idx="5"/>
            <a:endCxn id="42" idx="1"/>
          </p:cNvCxnSpPr>
          <p:nvPr/>
        </p:nvCxnSpPr>
        <p:spPr>
          <a:xfrm>
            <a:off x="5667472" y="2390110"/>
            <a:ext cx="407360" cy="684838"/>
          </a:xfrm>
          <a:prstGeom prst="line">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56" name="Oval 55">
            <a:extLst>
              <a:ext uri="{FF2B5EF4-FFF2-40B4-BE49-F238E27FC236}">
                <a16:creationId xmlns:a16="http://schemas.microsoft.com/office/drawing/2014/main" id="{B60EBAB6-707D-2126-8F22-3F2754F41338}"/>
              </a:ext>
            </a:extLst>
          </p:cNvPr>
          <p:cNvSpPr/>
          <p:nvPr/>
        </p:nvSpPr>
        <p:spPr>
          <a:xfrm rot="19647920">
            <a:off x="1854288" y="2288623"/>
            <a:ext cx="106314" cy="106314"/>
          </a:xfrm>
          <a:prstGeom prst="ellipse">
            <a:avLst/>
          </a:prstGeom>
          <a:solidFill>
            <a:schemeClr val="bg1"/>
          </a:solidFill>
          <a:ln>
            <a:solidFill>
              <a:srgbClr val="171E4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06"/>
            <a:endParaRPr lang="en-US">
              <a:solidFill>
                <a:prstClr val="white"/>
              </a:solidFill>
              <a:latin typeface="Calibri" panose="020F0502020204030204"/>
            </a:endParaRPr>
          </a:p>
        </p:txBody>
      </p:sp>
      <p:sp>
        <p:nvSpPr>
          <p:cNvPr id="57" name="Oval 56">
            <a:extLst>
              <a:ext uri="{FF2B5EF4-FFF2-40B4-BE49-F238E27FC236}">
                <a16:creationId xmlns:a16="http://schemas.microsoft.com/office/drawing/2014/main" id="{093577FC-47EB-B296-36F3-75C334E4F640}"/>
              </a:ext>
            </a:extLst>
          </p:cNvPr>
          <p:cNvSpPr/>
          <p:nvPr/>
        </p:nvSpPr>
        <p:spPr>
          <a:xfrm rot="19552614">
            <a:off x="2314444" y="2875736"/>
            <a:ext cx="106314" cy="106314"/>
          </a:xfrm>
          <a:prstGeom prst="ellipse">
            <a:avLst/>
          </a:prstGeom>
          <a:solidFill>
            <a:srgbClr val="171E45"/>
          </a:solidFill>
          <a:ln>
            <a:solidFill>
              <a:srgbClr val="171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06"/>
            <a:endParaRPr lang="en-US">
              <a:solidFill>
                <a:prstClr val="white"/>
              </a:solidFill>
              <a:latin typeface="Calibri" panose="020F0502020204030204"/>
            </a:endParaRPr>
          </a:p>
        </p:txBody>
      </p:sp>
      <p:cxnSp>
        <p:nvCxnSpPr>
          <p:cNvPr id="58" name="Straight Connector 57">
            <a:extLst>
              <a:ext uri="{FF2B5EF4-FFF2-40B4-BE49-F238E27FC236}">
                <a16:creationId xmlns:a16="http://schemas.microsoft.com/office/drawing/2014/main" id="{6A67BA06-0132-5F2B-B2AC-AF864C185224}"/>
              </a:ext>
            </a:extLst>
          </p:cNvPr>
          <p:cNvCxnSpPr>
            <a:stCxn id="56" idx="4"/>
            <a:endCxn id="57" idx="0"/>
          </p:cNvCxnSpPr>
          <p:nvPr/>
        </p:nvCxnSpPr>
        <p:spPr>
          <a:xfrm>
            <a:off x="1936033" y="2386593"/>
            <a:ext cx="401747" cy="498294"/>
          </a:xfrm>
          <a:prstGeom prst="line">
            <a:avLst/>
          </a:prstGeom>
          <a:solidFill>
            <a:schemeClr val="bg1"/>
          </a:solidFill>
          <a:ln>
            <a:solidFill>
              <a:srgbClr val="171E45"/>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a:extLst>
              <a:ext uri="{FF2B5EF4-FFF2-40B4-BE49-F238E27FC236}">
                <a16:creationId xmlns:a16="http://schemas.microsoft.com/office/drawing/2014/main" id="{C22EB0F9-CAE0-B8E7-745E-25BF07B84E2F}"/>
              </a:ext>
            </a:extLst>
          </p:cNvPr>
          <p:cNvCxnSpPr>
            <a:stCxn id="43" idx="4"/>
            <a:endCxn id="44" idx="0"/>
          </p:cNvCxnSpPr>
          <p:nvPr/>
        </p:nvCxnSpPr>
        <p:spPr>
          <a:xfrm>
            <a:off x="3795643" y="2385878"/>
            <a:ext cx="403286" cy="697080"/>
          </a:xfrm>
          <a:prstGeom prst="line">
            <a:avLst/>
          </a:prstGeom>
          <a:solidFill>
            <a:schemeClr val="bg1"/>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a:extLst>
              <a:ext uri="{FF2B5EF4-FFF2-40B4-BE49-F238E27FC236}">
                <a16:creationId xmlns:a16="http://schemas.microsoft.com/office/drawing/2014/main" id="{0D94FF38-006C-2DDF-B0EC-B7FEF893DD78}"/>
              </a:ext>
            </a:extLst>
          </p:cNvPr>
          <p:cNvCxnSpPr>
            <a:cxnSpLocks/>
            <a:stCxn id="46" idx="3"/>
            <a:endCxn id="45" idx="1"/>
          </p:cNvCxnSpPr>
          <p:nvPr/>
        </p:nvCxnSpPr>
        <p:spPr>
          <a:xfrm flipH="1">
            <a:off x="6640384" y="2952395"/>
            <a:ext cx="362662" cy="139322"/>
          </a:xfrm>
          <a:prstGeom prst="line">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a:extLst>
              <a:ext uri="{FF2B5EF4-FFF2-40B4-BE49-F238E27FC236}">
                <a16:creationId xmlns:a16="http://schemas.microsoft.com/office/drawing/2014/main" id="{EE4B3E7A-DCA2-A84F-FAC4-D7C95259D7FF}"/>
              </a:ext>
            </a:extLst>
          </p:cNvPr>
          <p:cNvCxnSpPr>
            <a:stCxn id="47" idx="4"/>
            <a:endCxn id="48" idx="0"/>
          </p:cNvCxnSpPr>
          <p:nvPr/>
        </p:nvCxnSpPr>
        <p:spPr>
          <a:xfrm>
            <a:off x="8529676" y="2190282"/>
            <a:ext cx="492940" cy="510466"/>
          </a:xfrm>
          <a:prstGeom prst="line">
            <a:avLst/>
          </a:prstGeom>
          <a:solidFill>
            <a:schemeClr val="bg1"/>
          </a:solidFill>
          <a:ln>
            <a:solidFill>
              <a:srgbClr val="F07F3C"/>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a:extLst>
              <a:ext uri="{FF2B5EF4-FFF2-40B4-BE49-F238E27FC236}">
                <a16:creationId xmlns:a16="http://schemas.microsoft.com/office/drawing/2014/main" id="{073AFC94-BEA9-850A-C18F-A6AAEE18EBC4}"/>
              </a:ext>
            </a:extLst>
          </p:cNvPr>
          <p:cNvCxnSpPr>
            <a:stCxn id="52" idx="4"/>
            <a:endCxn id="53" idx="0"/>
          </p:cNvCxnSpPr>
          <p:nvPr/>
        </p:nvCxnSpPr>
        <p:spPr>
          <a:xfrm>
            <a:off x="7540472" y="2389625"/>
            <a:ext cx="404220" cy="688824"/>
          </a:xfrm>
          <a:prstGeom prst="line">
            <a:avLst/>
          </a:prstGeom>
          <a:solidFill>
            <a:schemeClr val="bg1"/>
          </a:solidFill>
          <a:ln>
            <a:solidFill>
              <a:srgbClr val="90C4EA"/>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a:extLst>
              <a:ext uri="{FF2B5EF4-FFF2-40B4-BE49-F238E27FC236}">
                <a16:creationId xmlns:a16="http://schemas.microsoft.com/office/drawing/2014/main" id="{BFA4D97C-AF7C-F3E6-7D53-70895D30C5A5}"/>
              </a:ext>
            </a:extLst>
          </p:cNvPr>
          <p:cNvCxnSpPr>
            <a:cxnSpLocks/>
          </p:cNvCxnSpPr>
          <p:nvPr/>
        </p:nvCxnSpPr>
        <p:spPr>
          <a:xfrm flipV="1">
            <a:off x="2063288" y="4299609"/>
            <a:ext cx="142596" cy="444985"/>
          </a:xfrm>
          <a:prstGeom prst="line">
            <a:avLst/>
          </a:prstGeom>
          <a:solidFill>
            <a:schemeClr val="bg1"/>
          </a:solidFill>
          <a:ln>
            <a:solidFill>
              <a:srgbClr val="171E45"/>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a:extLst>
              <a:ext uri="{FF2B5EF4-FFF2-40B4-BE49-F238E27FC236}">
                <a16:creationId xmlns:a16="http://schemas.microsoft.com/office/drawing/2014/main" id="{AA13C502-1141-B957-0FE3-205A2EAFC71D}"/>
              </a:ext>
            </a:extLst>
          </p:cNvPr>
          <p:cNvCxnSpPr>
            <a:cxnSpLocks/>
          </p:cNvCxnSpPr>
          <p:nvPr/>
        </p:nvCxnSpPr>
        <p:spPr>
          <a:xfrm flipV="1">
            <a:off x="3000722" y="4791710"/>
            <a:ext cx="141638" cy="82339"/>
          </a:xfrm>
          <a:prstGeom prst="line">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a:extLst>
              <a:ext uri="{FF2B5EF4-FFF2-40B4-BE49-F238E27FC236}">
                <a16:creationId xmlns:a16="http://schemas.microsoft.com/office/drawing/2014/main" id="{27B510D9-AF07-EB4D-B712-7983F8B4ECA4}"/>
              </a:ext>
            </a:extLst>
          </p:cNvPr>
          <p:cNvCxnSpPr>
            <a:cxnSpLocks/>
          </p:cNvCxnSpPr>
          <p:nvPr/>
        </p:nvCxnSpPr>
        <p:spPr>
          <a:xfrm flipV="1">
            <a:off x="3938650" y="4810725"/>
            <a:ext cx="144938" cy="33491"/>
          </a:xfrm>
          <a:prstGeom prst="line">
            <a:avLst/>
          </a:prstGeom>
          <a:solidFill>
            <a:schemeClr val="bg1"/>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a:extLst>
              <a:ext uri="{FF2B5EF4-FFF2-40B4-BE49-F238E27FC236}">
                <a16:creationId xmlns:a16="http://schemas.microsoft.com/office/drawing/2014/main" id="{85E282DE-A214-C6F5-F936-8345079C9C63}"/>
              </a:ext>
            </a:extLst>
          </p:cNvPr>
          <p:cNvCxnSpPr>
            <a:cxnSpLocks/>
          </p:cNvCxnSpPr>
          <p:nvPr/>
        </p:nvCxnSpPr>
        <p:spPr>
          <a:xfrm>
            <a:off x="4871364" y="4690020"/>
            <a:ext cx="143946" cy="44646"/>
          </a:xfrm>
          <a:prstGeom prst="line">
            <a:avLst/>
          </a:prstGeom>
          <a:solidFill>
            <a:schemeClr val="bg1"/>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a:extLst>
              <a:ext uri="{FF2B5EF4-FFF2-40B4-BE49-F238E27FC236}">
                <a16:creationId xmlns:a16="http://schemas.microsoft.com/office/drawing/2014/main" id="{1DA42791-DA3F-520A-4E30-79563C67B26B}"/>
              </a:ext>
            </a:extLst>
          </p:cNvPr>
          <p:cNvCxnSpPr>
            <a:cxnSpLocks/>
          </p:cNvCxnSpPr>
          <p:nvPr/>
        </p:nvCxnSpPr>
        <p:spPr>
          <a:xfrm>
            <a:off x="5794384" y="4810086"/>
            <a:ext cx="161921" cy="104772"/>
          </a:xfrm>
          <a:prstGeom prst="line">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a:extLst>
              <a:ext uri="{FF2B5EF4-FFF2-40B4-BE49-F238E27FC236}">
                <a16:creationId xmlns:a16="http://schemas.microsoft.com/office/drawing/2014/main" id="{A9B897E9-315A-9FF4-8F38-2E26159D758D}"/>
              </a:ext>
            </a:extLst>
          </p:cNvPr>
          <p:cNvCxnSpPr>
            <a:cxnSpLocks/>
          </p:cNvCxnSpPr>
          <p:nvPr/>
        </p:nvCxnSpPr>
        <p:spPr>
          <a:xfrm flipH="1" flipV="1">
            <a:off x="6711357" y="4790520"/>
            <a:ext cx="172149" cy="34466"/>
          </a:xfrm>
          <a:prstGeom prst="line">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a:extLst>
              <a:ext uri="{FF2B5EF4-FFF2-40B4-BE49-F238E27FC236}">
                <a16:creationId xmlns:a16="http://schemas.microsoft.com/office/drawing/2014/main" id="{2195BC3B-910F-CEDD-DDFC-D69023DEF82E}"/>
              </a:ext>
            </a:extLst>
          </p:cNvPr>
          <p:cNvCxnSpPr>
            <a:cxnSpLocks/>
          </p:cNvCxnSpPr>
          <p:nvPr/>
        </p:nvCxnSpPr>
        <p:spPr>
          <a:xfrm>
            <a:off x="7683430" y="4854770"/>
            <a:ext cx="175681" cy="79808"/>
          </a:xfrm>
          <a:prstGeom prst="line">
            <a:avLst/>
          </a:prstGeom>
          <a:solidFill>
            <a:schemeClr val="bg1"/>
          </a:solidFill>
          <a:ln>
            <a:solidFill>
              <a:srgbClr val="90C4EA"/>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a:extLst>
              <a:ext uri="{FF2B5EF4-FFF2-40B4-BE49-F238E27FC236}">
                <a16:creationId xmlns:a16="http://schemas.microsoft.com/office/drawing/2014/main" id="{EBF23F75-1E2D-AA57-E624-A27B3F4665C1}"/>
              </a:ext>
            </a:extLst>
          </p:cNvPr>
          <p:cNvCxnSpPr>
            <a:cxnSpLocks/>
          </p:cNvCxnSpPr>
          <p:nvPr/>
        </p:nvCxnSpPr>
        <p:spPr>
          <a:xfrm>
            <a:off x="8621933" y="4857989"/>
            <a:ext cx="136220" cy="66376"/>
          </a:xfrm>
          <a:prstGeom prst="line">
            <a:avLst/>
          </a:prstGeom>
          <a:solidFill>
            <a:schemeClr val="bg1"/>
          </a:solidFill>
          <a:ln>
            <a:solidFill>
              <a:srgbClr val="F07F3C"/>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71" name="Oval 70">
            <a:extLst>
              <a:ext uri="{FF2B5EF4-FFF2-40B4-BE49-F238E27FC236}">
                <a16:creationId xmlns:a16="http://schemas.microsoft.com/office/drawing/2014/main" id="{35D2E763-962E-8306-2221-CD7D7FA27417}"/>
              </a:ext>
            </a:extLst>
          </p:cNvPr>
          <p:cNvSpPr/>
          <p:nvPr/>
        </p:nvSpPr>
        <p:spPr>
          <a:xfrm rot="19647920">
            <a:off x="4654438" y="2293590"/>
            <a:ext cx="106314" cy="106314"/>
          </a:xfrm>
          <a:prstGeom prst="ellipse">
            <a:avLst/>
          </a:prstGeom>
          <a:solidFill>
            <a:schemeClr val="bg1"/>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06"/>
            <a:endParaRPr lang="en-US">
              <a:solidFill>
                <a:prstClr val="white"/>
              </a:solidFill>
              <a:latin typeface="Calibri" panose="020F0502020204030204"/>
            </a:endParaRPr>
          </a:p>
        </p:txBody>
      </p:sp>
      <p:sp>
        <p:nvSpPr>
          <p:cNvPr id="72" name="Oval 71">
            <a:extLst>
              <a:ext uri="{FF2B5EF4-FFF2-40B4-BE49-F238E27FC236}">
                <a16:creationId xmlns:a16="http://schemas.microsoft.com/office/drawing/2014/main" id="{49D3EE58-A9E5-C443-D7A4-E6BB665F25F9}"/>
              </a:ext>
            </a:extLst>
          </p:cNvPr>
          <p:cNvSpPr/>
          <p:nvPr/>
        </p:nvSpPr>
        <p:spPr>
          <a:xfrm rot="19552614">
            <a:off x="5123814" y="2875684"/>
            <a:ext cx="106314" cy="10631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06"/>
            <a:endParaRPr lang="en-US">
              <a:solidFill>
                <a:prstClr val="white"/>
              </a:solidFill>
              <a:latin typeface="Calibri" panose="020F0502020204030204"/>
            </a:endParaRPr>
          </a:p>
        </p:txBody>
      </p:sp>
      <p:cxnSp>
        <p:nvCxnSpPr>
          <p:cNvPr id="73" name="Straight Connector 72">
            <a:extLst>
              <a:ext uri="{FF2B5EF4-FFF2-40B4-BE49-F238E27FC236}">
                <a16:creationId xmlns:a16="http://schemas.microsoft.com/office/drawing/2014/main" id="{B602829B-7343-F460-2F80-0D4DD5D7184C}"/>
              </a:ext>
            </a:extLst>
          </p:cNvPr>
          <p:cNvCxnSpPr>
            <a:cxnSpLocks/>
            <a:stCxn id="71" idx="4"/>
            <a:endCxn id="72" idx="0"/>
          </p:cNvCxnSpPr>
          <p:nvPr/>
        </p:nvCxnSpPr>
        <p:spPr>
          <a:xfrm>
            <a:off x="4736184" y="2391560"/>
            <a:ext cx="410969" cy="493275"/>
          </a:xfrm>
          <a:prstGeom prst="line">
            <a:avLst/>
          </a:prstGeom>
          <a:solidFill>
            <a:schemeClr val="bg1"/>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74" name="object 244">
            <a:extLst>
              <a:ext uri="{FF2B5EF4-FFF2-40B4-BE49-F238E27FC236}">
                <a16:creationId xmlns:a16="http://schemas.microsoft.com/office/drawing/2014/main" id="{1DE11463-B956-3A43-C15F-3B9528A8B5B3}"/>
              </a:ext>
            </a:extLst>
          </p:cNvPr>
          <p:cNvSpPr txBox="1"/>
          <p:nvPr/>
        </p:nvSpPr>
        <p:spPr>
          <a:xfrm>
            <a:off x="741527" y="1279099"/>
            <a:ext cx="5804964" cy="169272"/>
          </a:xfrm>
          <a:prstGeom prst="rect">
            <a:avLst/>
          </a:prstGeom>
        </p:spPr>
        <p:txBody>
          <a:bodyPr vert="horz" wrap="square" lIns="0" tIns="0" rIns="0" bIns="0" rtlCol="0">
            <a:spAutoFit/>
          </a:bodyPr>
          <a:lstStyle/>
          <a:p>
            <a:pPr marL="12699" defTabSz="914306">
              <a:spcBef>
                <a:spcPts val="100"/>
              </a:spcBef>
            </a:pPr>
            <a:r>
              <a:rPr lang="en-US" sz="1100" dirty="0">
                <a:solidFill>
                  <a:srgbClr val="009FE3"/>
                </a:solidFill>
                <a:latin typeface="Arial Nova" panose="020B0504020202020204" pitchFamily="34" charset="0"/>
                <a:cs typeface="RBC Text"/>
              </a:rPr>
              <a:t>Credit rating</a:t>
            </a:r>
            <a:r>
              <a:rPr lang="en-US" sz="1100" baseline="30000" dirty="0">
                <a:solidFill>
                  <a:srgbClr val="009FE3"/>
                </a:solidFill>
                <a:latin typeface="Arial Nova" panose="020B0504020202020204" pitchFamily="34" charset="0"/>
                <a:cs typeface="RBC Text"/>
              </a:rPr>
              <a:t> </a:t>
            </a:r>
            <a:r>
              <a:rPr lang="en-US" sz="1100" dirty="0">
                <a:solidFill>
                  <a:srgbClr val="009FE3"/>
                </a:solidFill>
                <a:latin typeface="Arial Nova" panose="020B0504020202020204" pitchFamily="34" charset="0"/>
                <a:cs typeface="RBC Text"/>
              </a:rPr>
              <a:t>changes since the 2007 crisis</a:t>
            </a:r>
            <a:endParaRPr lang="en-US" sz="1100" baseline="30000" dirty="0">
              <a:solidFill>
                <a:srgbClr val="009FE3"/>
              </a:solidFill>
              <a:latin typeface="Arial Nova" panose="020B0504020202020204" pitchFamily="34" charset="0"/>
              <a:cs typeface="RBC Text"/>
            </a:endParaRPr>
          </a:p>
        </p:txBody>
      </p:sp>
      <p:grpSp>
        <p:nvGrpSpPr>
          <p:cNvPr id="24" name="Group 23">
            <a:extLst>
              <a:ext uri="{FF2B5EF4-FFF2-40B4-BE49-F238E27FC236}">
                <a16:creationId xmlns:a16="http://schemas.microsoft.com/office/drawing/2014/main" id="{7AA17F31-697D-368D-A675-55B7CFB346F7}"/>
              </a:ext>
            </a:extLst>
          </p:cNvPr>
          <p:cNvGrpSpPr/>
          <p:nvPr/>
        </p:nvGrpSpPr>
        <p:grpSpPr>
          <a:xfrm>
            <a:off x="9596336" y="1642363"/>
            <a:ext cx="1880944" cy="3683849"/>
            <a:chOff x="9389437" y="1593850"/>
            <a:chExt cx="2088000" cy="3732417"/>
          </a:xfrm>
          <a:solidFill>
            <a:schemeClr val="bg2">
              <a:lumMod val="95000"/>
            </a:schemeClr>
          </a:solidFill>
        </p:grpSpPr>
        <p:sp>
          <p:nvSpPr>
            <p:cNvPr id="86" name="object 46">
              <a:extLst>
                <a:ext uri="{FF2B5EF4-FFF2-40B4-BE49-F238E27FC236}">
                  <a16:creationId xmlns:a16="http://schemas.microsoft.com/office/drawing/2014/main" id="{6936B934-8294-01A3-9839-1CB8FEC7A7D0}"/>
                </a:ext>
              </a:extLst>
            </p:cNvPr>
            <p:cNvSpPr/>
            <p:nvPr/>
          </p:nvSpPr>
          <p:spPr>
            <a:xfrm>
              <a:off x="9389437" y="1593850"/>
              <a:ext cx="2088000" cy="1856761"/>
            </a:xfrm>
            <a:custGeom>
              <a:avLst/>
              <a:gdLst/>
              <a:ahLst/>
              <a:cxnLst/>
              <a:rect l="l" t="t" r="r" b="b"/>
              <a:pathLst>
                <a:path w="2376170" h="504189">
                  <a:moveTo>
                    <a:pt x="0" y="503999"/>
                  </a:moveTo>
                  <a:lnTo>
                    <a:pt x="2376004" y="503999"/>
                  </a:lnTo>
                  <a:lnTo>
                    <a:pt x="2376004" y="0"/>
                  </a:lnTo>
                  <a:lnTo>
                    <a:pt x="0" y="0"/>
                  </a:lnTo>
                  <a:lnTo>
                    <a:pt x="0" y="503999"/>
                  </a:lnTo>
                  <a:close/>
                </a:path>
              </a:pathLst>
            </a:custGeom>
            <a:grpFill/>
            <a:ln w="12700">
              <a:solidFill>
                <a:schemeClr val="bg2">
                  <a:lumMod val="85000"/>
                </a:schemeClr>
              </a:solidFill>
            </a:ln>
          </p:spPr>
          <p:txBody>
            <a:bodyPr wrap="square" lIns="107997" tIns="0" rIns="0" bIns="0" rtlCol="0" anchor="ctr"/>
            <a:lstStyle/>
            <a:p>
              <a:pPr marL="12699" defTabSz="914306">
                <a:spcBef>
                  <a:spcPts val="350"/>
                </a:spcBef>
              </a:pPr>
              <a:r>
                <a:rPr lang="en-US" sz="1700" b="1" spc="-20" dirty="0">
                  <a:solidFill>
                    <a:srgbClr val="009FE3"/>
                  </a:solidFill>
                  <a:latin typeface="Arial Nova" panose="020B0504020202020204" pitchFamily="34" charset="0"/>
                  <a:cs typeface="RBC Text"/>
                </a:rPr>
                <a:t>53%</a:t>
              </a:r>
              <a:endParaRPr lang="en-US" sz="1700" b="1" dirty="0">
                <a:solidFill>
                  <a:srgbClr val="009FE3"/>
                </a:solidFill>
                <a:latin typeface="Arial Nova" panose="020B0504020202020204" pitchFamily="34" charset="0"/>
                <a:cs typeface="RBC Text"/>
              </a:endParaRPr>
            </a:p>
            <a:p>
              <a:pPr marL="12699" defTabSz="914306"/>
              <a:r>
                <a:rPr lang="en-US" sz="1000" spc="-10" dirty="0">
                  <a:solidFill>
                    <a:srgbClr val="231F20"/>
                  </a:solidFill>
                  <a:latin typeface="Arial Nova" panose="020B0504020202020204" pitchFamily="34" charset="0"/>
                  <a:cs typeface="RBC Text"/>
                </a:rPr>
                <a:t>Personal and</a:t>
              </a:r>
              <a:br>
                <a:rPr lang="en-US" sz="1000" spc="-10" dirty="0">
                  <a:solidFill>
                    <a:srgbClr val="231F20"/>
                  </a:solidFill>
                  <a:latin typeface="Arial Nova" panose="020B0504020202020204" pitchFamily="34" charset="0"/>
                  <a:cs typeface="RBC Text"/>
                </a:rPr>
              </a:br>
              <a:r>
                <a:rPr lang="en-US" sz="1000" spc="-10" dirty="0">
                  <a:solidFill>
                    <a:srgbClr val="231F20"/>
                  </a:solidFill>
                  <a:latin typeface="Arial Nova" panose="020B0504020202020204" pitchFamily="34" charset="0"/>
                  <a:cs typeface="RBC Text"/>
                </a:rPr>
                <a:t>Commercial Banking</a:t>
              </a:r>
            </a:p>
          </p:txBody>
        </p:sp>
        <p:sp>
          <p:nvSpPr>
            <p:cNvPr id="87" name="object 46">
              <a:extLst>
                <a:ext uri="{FF2B5EF4-FFF2-40B4-BE49-F238E27FC236}">
                  <a16:creationId xmlns:a16="http://schemas.microsoft.com/office/drawing/2014/main" id="{7B498B15-2A56-0DE0-1E9E-360A420A1A39}"/>
                </a:ext>
              </a:extLst>
            </p:cNvPr>
            <p:cNvSpPr/>
            <p:nvPr/>
          </p:nvSpPr>
          <p:spPr>
            <a:xfrm>
              <a:off x="9389437" y="5074267"/>
              <a:ext cx="2088000" cy="252000"/>
            </a:xfrm>
            <a:custGeom>
              <a:avLst/>
              <a:gdLst/>
              <a:ahLst/>
              <a:cxnLst/>
              <a:rect l="l" t="t" r="r" b="b"/>
              <a:pathLst>
                <a:path w="2376170" h="504189">
                  <a:moveTo>
                    <a:pt x="0" y="503999"/>
                  </a:moveTo>
                  <a:lnTo>
                    <a:pt x="2376004" y="503999"/>
                  </a:lnTo>
                  <a:lnTo>
                    <a:pt x="2376004" y="0"/>
                  </a:lnTo>
                  <a:lnTo>
                    <a:pt x="0" y="0"/>
                  </a:lnTo>
                  <a:lnTo>
                    <a:pt x="0" y="503999"/>
                  </a:lnTo>
                  <a:close/>
                </a:path>
              </a:pathLst>
            </a:custGeom>
            <a:grpFill/>
            <a:ln w="12700">
              <a:solidFill>
                <a:schemeClr val="bg2">
                  <a:lumMod val="85000"/>
                </a:schemeClr>
              </a:solidFill>
            </a:ln>
          </p:spPr>
          <p:txBody>
            <a:bodyPr wrap="square" lIns="107997" tIns="0" rIns="0" bIns="0" rtlCol="0" anchor="ctr"/>
            <a:lstStyle/>
            <a:p>
              <a:pPr defTabSz="914306"/>
              <a:r>
                <a:rPr lang="en-US" sz="1700" b="1" spc="-20" dirty="0">
                  <a:solidFill>
                    <a:srgbClr val="009FE3"/>
                  </a:solidFill>
                  <a:latin typeface="Arial Nova" panose="020B0504020202020204" pitchFamily="34" charset="0"/>
                  <a:cs typeface="RBC Text"/>
                </a:rPr>
                <a:t>5%</a:t>
              </a:r>
              <a:endParaRPr lang="en-US" sz="1000" b="1" dirty="0">
                <a:solidFill>
                  <a:srgbClr val="171E45"/>
                </a:solidFill>
                <a:latin typeface="Arial Nova" panose="020B0504020202020204" pitchFamily="34" charset="0"/>
              </a:endParaRPr>
            </a:p>
          </p:txBody>
        </p:sp>
        <p:sp>
          <p:nvSpPr>
            <p:cNvPr id="88" name="object 46">
              <a:extLst>
                <a:ext uri="{FF2B5EF4-FFF2-40B4-BE49-F238E27FC236}">
                  <a16:creationId xmlns:a16="http://schemas.microsoft.com/office/drawing/2014/main" id="{8CFB5DA7-F4DD-208A-8F73-1B4B40CDD16A}"/>
                </a:ext>
              </a:extLst>
            </p:cNvPr>
            <p:cNvSpPr/>
            <p:nvPr/>
          </p:nvSpPr>
          <p:spPr>
            <a:xfrm>
              <a:off x="9389437" y="4448098"/>
              <a:ext cx="2088000" cy="546106"/>
            </a:xfrm>
            <a:custGeom>
              <a:avLst/>
              <a:gdLst/>
              <a:ahLst/>
              <a:cxnLst/>
              <a:rect l="l" t="t" r="r" b="b"/>
              <a:pathLst>
                <a:path w="2376170" h="504189">
                  <a:moveTo>
                    <a:pt x="0" y="503999"/>
                  </a:moveTo>
                  <a:lnTo>
                    <a:pt x="2376004" y="503999"/>
                  </a:lnTo>
                  <a:lnTo>
                    <a:pt x="2376004" y="0"/>
                  </a:lnTo>
                  <a:lnTo>
                    <a:pt x="0" y="0"/>
                  </a:lnTo>
                  <a:lnTo>
                    <a:pt x="0" y="503999"/>
                  </a:lnTo>
                  <a:close/>
                </a:path>
              </a:pathLst>
            </a:custGeom>
            <a:grpFill/>
            <a:ln w="12700">
              <a:solidFill>
                <a:schemeClr val="bg2">
                  <a:lumMod val="85000"/>
                </a:schemeClr>
              </a:solidFill>
            </a:ln>
          </p:spPr>
          <p:txBody>
            <a:bodyPr wrap="square" lIns="107997" tIns="0" rIns="0" bIns="0" rtlCol="0" anchor="ctr"/>
            <a:lstStyle/>
            <a:p>
              <a:pPr marL="12699" defTabSz="914306">
                <a:spcBef>
                  <a:spcPts val="350"/>
                </a:spcBef>
              </a:pPr>
              <a:r>
                <a:rPr lang="en-US" sz="1700" b="1" spc="-20" dirty="0">
                  <a:solidFill>
                    <a:srgbClr val="009FE3"/>
                  </a:solidFill>
                  <a:latin typeface="Arial Nova" panose="020B0504020202020204" pitchFamily="34" charset="0"/>
                  <a:cs typeface="RBC Text"/>
                </a:rPr>
                <a:t>16%</a:t>
              </a:r>
            </a:p>
            <a:p>
              <a:pPr marL="12699" defTabSz="914306"/>
              <a:r>
                <a:rPr lang="en-US" sz="1000" spc="-10" dirty="0">
                  <a:solidFill>
                    <a:srgbClr val="231F20"/>
                  </a:solidFill>
                  <a:latin typeface="Arial Nova" panose="020B0504020202020204" pitchFamily="34" charset="0"/>
                  <a:cs typeface="RBC Text"/>
                </a:rPr>
                <a:t>Wealth Management</a:t>
              </a:r>
            </a:p>
          </p:txBody>
        </p:sp>
        <p:sp>
          <p:nvSpPr>
            <p:cNvPr id="89" name="object 46">
              <a:extLst>
                <a:ext uri="{FF2B5EF4-FFF2-40B4-BE49-F238E27FC236}">
                  <a16:creationId xmlns:a16="http://schemas.microsoft.com/office/drawing/2014/main" id="{3D2006A1-6A33-C0A4-3FD1-68C8EC9D9E5C}"/>
                </a:ext>
              </a:extLst>
            </p:cNvPr>
            <p:cNvSpPr/>
            <p:nvPr/>
          </p:nvSpPr>
          <p:spPr>
            <a:xfrm>
              <a:off x="9389437" y="3530673"/>
              <a:ext cx="2088000" cy="837363"/>
            </a:xfrm>
            <a:custGeom>
              <a:avLst/>
              <a:gdLst/>
              <a:ahLst/>
              <a:cxnLst/>
              <a:rect l="l" t="t" r="r" b="b"/>
              <a:pathLst>
                <a:path w="2376170" h="504189">
                  <a:moveTo>
                    <a:pt x="0" y="503999"/>
                  </a:moveTo>
                  <a:lnTo>
                    <a:pt x="2376004" y="503999"/>
                  </a:lnTo>
                  <a:lnTo>
                    <a:pt x="2376004" y="0"/>
                  </a:lnTo>
                  <a:lnTo>
                    <a:pt x="0" y="0"/>
                  </a:lnTo>
                  <a:lnTo>
                    <a:pt x="0" y="503999"/>
                  </a:lnTo>
                  <a:close/>
                </a:path>
              </a:pathLst>
            </a:custGeom>
            <a:grpFill/>
            <a:ln w="12700">
              <a:solidFill>
                <a:schemeClr val="bg2">
                  <a:lumMod val="85000"/>
                </a:schemeClr>
              </a:solidFill>
            </a:ln>
          </p:spPr>
          <p:txBody>
            <a:bodyPr wrap="square" lIns="107997" tIns="0" rIns="0" bIns="0" rtlCol="0" anchor="ctr"/>
            <a:lstStyle/>
            <a:p>
              <a:pPr marL="12699" defTabSz="914306">
                <a:spcBef>
                  <a:spcPts val="350"/>
                </a:spcBef>
              </a:pPr>
              <a:r>
                <a:rPr lang="en-US" sz="1700" b="1" spc="-20" dirty="0">
                  <a:solidFill>
                    <a:srgbClr val="009FE3"/>
                  </a:solidFill>
                  <a:latin typeface="Arial Nova" panose="020B0504020202020204" pitchFamily="34" charset="0"/>
                  <a:cs typeface="RBC Text"/>
                </a:rPr>
                <a:t>26%</a:t>
              </a:r>
            </a:p>
            <a:p>
              <a:pPr marL="12699" defTabSz="914306"/>
              <a:r>
                <a:rPr lang="en-US" sz="1000" spc="-10" dirty="0">
                  <a:solidFill>
                    <a:srgbClr val="231F20"/>
                  </a:solidFill>
                  <a:latin typeface="Arial Nova" panose="020B0504020202020204" pitchFamily="34" charset="0"/>
                  <a:cs typeface="RBC Text"/>
                </a:rPr>
                <a:t>Capital Markets</a:t>
              </a:r>
            </a:p>
          </p:txBody>
        </p:sp>
      </p:grpSp>
      <p:sp>
        <p:nvSpPr>
          <p:cNvPr id="27" name="TextBox 26">
            <a:extLst>
              <a:ext uri="{FF2B5EF4-FFF2-40B4-BE49-F238E27FC236}">
                <a16:creationId xmlns:a16="http://schemas.microsoft.com/office/drawing/2014/main" id="{442F768A-DE6E-3DB8-571D-9D320D186CF8}"/>
              </a:ext>
            </a:extLst>
          </p:cNvPr>
          <p:cNvSpPr txBox="1"/>
          <p:nvPr/>
        </p:nvSpPr>
        <p:spPr>
          <a:xfrm>
            <a:off x="9971265" y="5075887"/>
            <a:ext cx="1066769" cy="246214"/>
          </a:xfrm>
          <a:prstGeom prst="rect">
            <a:avLst/>
          </a:prstGeom>
          <a:noFill/>
        </p:spPr>
        <p:txBody>
          <a:bodyPr wrap="square">
            <a:spAutoFit/>
          </a:bodyPr>
          <a:lstStyle/>
          <a:p>
            <a:pPr marL="12699" defTabSz="914306"/>
            <a:r>
              <a:rPr lang="en-US" sz="1000" spc="-10" dirty="0">
                <a:solidFill>
                  <a:srgbClr val="231F20"/>
                </a:solidFill>
                <a:latin typeface="Arial Nova" panose="020B0504020202020204" pitchFamily="34" charset="0"/>
              </a:rPr>
              <a:t>Insurance</a:t>
            </a:r>
            <a:endParaRPr lang="en-GB" sz="1000" spc="-10" dirty="0">
              <a:solidFill>
                <a:srgbClr val="231F20"/>
              </a:solidFill>
              <a:latin typeface="Arial Nova" panose="020B0504020202020204" pitchFamily="34" charset="0"/>
            </a:endParaRPr>
          </a:p>
        </p:txBody>
      </p:sp>
    </p:spTree>
    <p:extLst>
      <p:ext uri="{BB962C8B-B14F-4D97-AF65-F5344CB8AC3E}">
        <p14:creationId xmlns:p14="http://schemas.microsoft.com/office/powerpoint/2010/main" val="543023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83AF42-3D6C-44CF-8E43-97BD262B5F61}"/>
              </a:ext>
            </a:extLst>
          </p:cNvPr>
          <p:cNvSpPr>
            <a:spLocks noGrp="1"/>
          </p:cNvSpPr>
          <p:nvPr>
            <p:ph type="body" sz="quarter" idx="22"/>
          </p:nvPr>
        </p:nvSpPr>
        <p:spPr/>
        <p:txBody>
          <a:bodyPr/>
          <a:lstStyle/>
          <a:p>
            <a:r>
              <a:rPr lang="en-GB" spc="-5" dirty="0">
                <a:solidFill>
                  <a:srgbClr val="051947"/>
                </a:solidFill>
              </a:rPr>
              <a:t>Family</a:t>
            </a:r>
            <a:r>
              <a:rPr lang="en-GB" spc="-30" dirty="0">
                <a:solidFill>
                  <a:srgbClr val="051947"/>
                </a:solidFill>
              </a:rPr>
              <a:t> </a:t>
            </a:r>
            <a:r>
              <a:rPr lang="en-GB" dirty="0">
                <a:solidFill>
                  <a:srgbClr val="051947"/>
                </a:solidFill>
              </a:rPr>
              <a:t>and</a:t>
            </a:r>
            <a:r>
              <a:rPr lang="en-GB" spc="-20" dirty="0">
                <a:solidFill>
                  <a:srgbClr val="051947"/>
                </a:solidFill>
              </a:rPr>
              <a:t> </a:t>
            </a:r>
            <a:r>
              <a:rPr lang="en-GB" dirty="0">
                <a:solidFill>
                  <a:srgbClr val="051947"/>
                </a:solidFill>
              </a:rPr>
              <a:t>divorce</a:t>
            </a:r>
            <a:r>
              <a:rPr lang="en-GB" spc="-25" dirty="0">
                <a:solidFill>
                  <a:srgbClr val="051947"/>
                </a:solidFill>
              </a:rPr>
              <a:t> (B2B2C)</a:t>
            </a:r>
            <a:endParaRPr lang="en-GB" dirty="0"/>
          </a:p>
        </p:txBody>
      </p:sp>
      <p:sp>
        <p:nvSpPr>
          <p:cNvPr id="5" name="Text Placeholder 4">
            <a:extLst>
              <a:ext uri="{FF2B5EF4-FFF2-40B4-BE49-F238E27FC236}">
                <a16:creationId xmlns:a16="http://schemas.microsoft.com/office/drawing/2014/main" id="{030CDE81-3B74-ED03-6BDB-A0CA309B81C3}"/>
              </a:ext>
            </a:extLst>
          </p:cNvPr>
          <p:cNvSpPr>
            <a:spLocks noGrp="1"/>
          </p:cNvSpPr>
          <p:nvPr>
            <p:ph type="body" sz="quarter" idx="23"/>
          </p:nvPr>
        </p:nvSpPr>
        <p:spPr/>
        <p:txBody>
          <a:bodyPr/>
          <a:lstStyle/>
          <a:p>
            <a:r>
              <a:rPr lang="en-GB" dirty="0"/>
              <a:t>Where do we come in?</a:t>
            </a:r>
          </a:p>
        </p:txBody>
      </p:sp>
      <p:sp>
        <p:nvSpPr>
          <p:cNvPr id="3" name="Text Placeholder 2">
            <a:extLst>
              <a:ext uri="{FF2B5EF4-FFF2-40B4-BE49-F238E27FC236}">
                <a16:creationId xmlns:a16="http://schemas.microsoft.com/office/drawing/2014/main" id="{B6757DBA-3D1F-E0BD-4D80-31582877D818}"/>
              </a:ext>
            </a:extLst>
          </p:cNvPr>
          <p:cNvSpPr>
            <a:spLocks noGrp="1"/>
          </p:cNvSpPr>
          <p:nvPr>
            <p:ph type="body" sz="quarter" idx="24"/>
          </p:nvPr>
        </p:nvSpPr>
        <p:spPr>
          <a:xfrm>
            <a:off x="1764407" y="1847872"/>
            <a:ext cx="6697080" cy="2377808"/>
          </a:xfrm>
        </p:spPr>
        <p:txBody>
          <a:bodyPr/>
          <a:lstStyle/>
          <a:p>
            <a:pPr marL="241300" marR="81280">
              <a:lnSpc>
                <a:spcPct val="100000"/>
              </a:lnSpc>
              <a:spcBef>
                <a:spcPts val="100"/>
              </a:spcBef>
              <a:buAutoNum type="arabicPeriod"/>
              <a:tabLst>
                <a:tab pos="241300" algn="l"/>
              </a:tabLst>
            </a:pPr>
            <a:r>
              <a:rPr lang="en-GB" spc="-5" dirty="0">
                <a:solidFill>
                  <a:schemeClr val="accent2"/>
                </a:solidFill>
                <a:latin typeface="Arial Nova" panose="020B0504020202020204" pitchFamily="34" charset="0"/>
                <a:cs typeface="Arial" panose="020B0604020202020204" pitchFamily="34" charset="0"/>
              </a:rPr>
              <a:t>Pre-instruction</a:t>
            </a:r>
            <a:r>
              <a:rPr lang="en-GB" spc="-10" dirty="0">
                <a:solidFill>
                  <a:srgbClr val="00AEEF"/>
                </a:solidFill>
                <a:latin typeface="Arial Nova" panose="020B0504020202020204" pitchFamily="34" charset="0"/>
                <a:cs typeface="Arial" panose="020B0604020202020204" pitchFamily="34" charset="0"/>
              </a:rPr>
              <a:t> </a:t>
            </a:r>
            <a:r>
              <a:rPr lang="en-GB" dirty="0">
                <a:solidFill>
                  <a:srgbClr val="051947"/>
                </a:solidFill>
                <a:latin typeface="Arial Nova Light" panose="020B0304020202020204" pitchFamily="34" charset="0"/>
                <a:cs typeface="HelveticaNeueLT Std Lt"/>
              </a:rPr>
              <a:t>–</a:t>
            </a:r>
            <a:r>
              <a:rPr lang="en-GB" spc="-5" dirty="0">
                <a:solidFill>
                  <a:srgbClr val="051947"/>
                </a:solidFill>
                <a:latin typeface="Arial Nova Light" panose="020B0304020202020204" pitchFamily="34" charset="0"/>
                <a:cs typeface="HelveticaNeueLT Std Lt"/>
              </a:rPr>
              <a:t> </a:t>
            </a:r>
            <a:r>
              <a:rPr lang="en-GB" b="0" dirty="0">
                <a:solidFill>
                  <a:srgbClr val="051947"/>
                </a:solidFill>
                <a:latin typeface="Arial Nova Light" panose="020B0304020202020204" pitchFamily="34" charset="0"/>
                <a:cs typeface="HelveticaNeueLT Std Lt"/>
              </a:rPr>
              <a:t>–</a:t>
            </a:r>
            <a:r>
              <a:rPr lang="en-GB" b="0" spc="-5" dirty="0">
                <a:solidFill>
                  <a:srgbClr val="051947"/>
                </a:solidFill>
                <a:latin typeface="Arial Nova Light" panose="020B0304020202020204" pitchFamily="34" charset="0"/>
                <a:cs typeface="HelveticaNeueLT Std Lt"/>
              </a:rPr>
              <a:t> </a:t>
            </a:r>
            <a:r>
              <a:rPr lang="en-GB" b="0" dirty="0">
                <a:solidFill>
                  <a:srgbClr val="051947"/>
                </a:solidFill>
                <a:latin typeface="Arial Nova Light" panose="020B0304020202020204" pitchFamily="34" charset="0"/>
                <a:cs typeface="HelveticaNeueLT Std Lt"/>
              </a:rPr>
              <a:t>financial</a:t>
            </a:r>
            <a:r>
              <a:rPr lang="en-GB" b="0" spc="-5" dirty="0">
                <a:solidFill>
                  <a:srgbClr val="051947"/>
                </a:solidFill>
                <a:latin typeface="Arial Nova Light" panose="020B0304020202020204" pitchFamily="34" charset="0"/>
                <a:cs typeface="HelveticaNeueLT Std Lt"/>
              </a:rPr>
              <a:t> </a:t>
            </a:r>
            <a:r>
              <a:rPr lang="en-GB" b="0" dirty="0">
                <a:solidFill>
                  <a:srgbClr val="051947"/>
                </a:solidFill>
                <a:latin typeface="Arial Nova Light" panose="020B0304020202020204" pitchFamily="34" charset="0"/>
                <a:cs typeface="HelveticaNeueLT Std Lt"/>
              </a:rPr>
              <a:t>planners assist</a:t>
            </a:r>
            <a:r>
              <a:rPr lang="en-GB" b="0" spc="-5" dirty="0">
                <a:solidFill>
                  <a:srgbClr val="051947"/>
                </a:solidFill>
                <a:latin typeface="Arial Nova Light" panose="020B0304020202020204" pitchFamily="34" charset="0"/>
                <a:cs typeface="HelveticaNeueLT Std Lt"/>
              </a:rPr>
              <a:t> </a:t>
            </a:r>
            <a:r>
              <a:rPr lang="en-GB" b="0" dirty="0">
                <a:solidFill>
                  <a:srgbClr val="051947"/>
                </a:solidFill>
                <a:latin typeface="Arial Nova Light" panose="020B0304020202020204" pitchFamily="34" charset="0"/>
                <a:cs typeface="HelveticaNeueLT Std Lt"/>
              </a:rPr>
              <a:t>with</a:t>
            </a:r>
            <a:r>
              <a:rPr lang="en-GB" b="0" spc="-5" dirty="0">
                <a:solidFill>
                  <a:srgbClr val="051947"/>
                </a:solidFill>
                <a:latin typeface="Arial Nova Light" panose="020B0304020202020204" pitchFamily="34" charset="0"/>
                <a:cs typeface="HelveticaNeueLT Std Lt"/>
              </a:rPr>
              <a:t> </a:t>
            </a:r>
            <a:r>
              <a:rPr lang="en-GB" b="0" dirty="0">
                <a:solidFill>
                  <a:srgbClr val="051947"/>
                </a:solidFill>
                <a:latin typeface="Arial Nova Light" panose="020B0304020202020204" pitchFamily="34" charset="0"/>
                <a:cs typeface="HelveticaNeueLT Std Lt"/>
              </a:rPr>
              <a:t>any general</a:t>
            </a:r>
            <a:r>
              <a:rPr lang="en-GB" b="0" spc="-5" dirty="0">
                <a:solidFill>
                  <a:srgbClr val="051947"/>
                </a:solidFill>
                <a:latin typeface="Arial Nova Light" panose="020B0304020202020204" pitchFamily="34" charset="0"/>
                <a:cs typeface="HelveticaNeueLT Std Lt"/>
              </a:rPr>
              <a:t> </a:t>
            </a:r>
            <a:r>
              <a:rPr lang="en-GB" b="0" dirty="0">
                <a:solidFill>
                  <a:srgbClr val="051947"/>
                </a:solidFill>
                <a:latin typeface="Arial Nova Light" panose="020B0304020202020204" pitchFamily="34" charset="0"/>
                <a:cs typeface="HelveticaNeueLT Std Lt"/>
              </a:rPr>
              <a:t>queries</a:t>
            </a:r>
            <a:r>
              <a:rPr lang="en-GB" b="0" spc="-5" dirty="0">
                <a:solidFill>
                  <a:srgbClr val="051947"/>
                </a:solidFill>
                <a:latin typeface="Arial Nova Light" panose="020B0304020202020204" pitchFamily="34" charset="0"/>
                <a:cs typeface="HelveticaNeueLT Std Lt"/>
              </a:rPr>
              <a:t> </a:t>
            </a:r>
            <a:r>
              <a:rPr lang="en-GB" b="0" spc="-10" dirty="0">
                <a:solidFill>
                  <a:srgbClr val="051947"/>
                </a:solidFill>
                <a:latin typeface="Arial Nova Light" panose="020B0304020202020204" pitchFamily="34" charset="0"/>
                <a:cs typeface="HelveticaNeueLT Std Lt"/>
              </a:rPr>
              <a:t>from</a:t>
            </a:r>
            <a:r>
              <a:rPr lang="en-GB" b="0" dirty="0">
                <a:solidFill>
                  <a:srgbClr val="051947"/>
                </a:solidFill>
                <a:latin typeface="Arial Nova Light" panose="020B0304020202020204" pitchFamily="34" charset="0"/>
                <a:cs typeface="HelveticaNeueLT Std Lt"/>
              </a:rPr>
              <a:t> accountants, solicitors </a:t>
            </a:r>
            <a:r>
              <a:rPr lang="en-GB" b="0" spc="-350" dirty="0">
                <a:solidFill>
                  <a:srgbClr val="051947"/>
                </a:solidFill>
                <a:latin typeface="Arial Nova Light" panose="020B0304020202020204" pitchFamily="34" charset="0"/>
                <a:cs typeface="HelveticaNeueLT Std Lt"/>
              </a:rPr>
              <a:t> </a:t>
            </a:r>
            <a:r>
              <a:rPr lang="en-GB" b="0" dirty="0">
                <a:solidFill>
                  <a:srgbClr val="051947"/>
                </a:solidFill>
                <a:latin typeface="Arial Nova Light" panose="020B0304020202020204" pitchFamily="34" charset="0"/>
                <a:cs typeface="HelveticaNeueLT Std Lt"/>
              </a:rPr>
              <a:t>and</a:t>
            </a:r>
            <a:r>
              <a:rPr lang="en-GB" b="0" spc="-5" dirty="0">
                <a:solidFill>
                  <a:srgbClr val="051947"/>
                </a:solidFill>
                <a:latin typeface="Arial Nova Light" panose="020B0304020202020204" pitchFamily="34" charset="0"/>
                <a:cs typeface="HelveticaNeueLT Std Lt"/>
              </a:rPr>
              <a:t> </a:t>
            </a:r>
            <a:r>
              <a:rPr lang="en-GB" b="0" dirty="0">
                <a:solidFill>
                  <a:srgbClr val="051947"/>
                </a:solidFill>
                <a:latin typeface="Arial Nova Light" panose="020B0304020202020204" pitchFamily="34" charset="0"/>
                <a:cs typeface="HelveticaNeueLT Std Lt"/>
              </a:rPr>
              <a:t>their underlying</a:t>
            </a:r>
            <a:r>
              <a:rPr lang="en-GB" b="0" spc="-5" dirty="0">
                <a:solidFill>
                  <a:srgbClr val="051947"/>
                </a:solidFill>
                <a:latin typeface="Arial Nova Light" panose="020B0304020202020204" pitchFamily="34" charset="0"/>
                <a:cs typeface="HelveticaNeueLT Std Lt"/>
              </a:rPr>
              <a:t> </a:t>
            </a:r>
            <a:r>
              <a:rPr lang="en-GB" b="0" dirty="0">
                <a:solidFill>
                  <a:srgbClr val="051947"/>
                </a:solidFill>
                <a:latin typeface="Arial Nova Light" panose="020B0304020202020204" pitchFamily="34" charset="0"/>
                <a:cs typeface="HelveticaNeueLT Std Lt"/>
              </a:rPr>
              <a:t>clients such as,</a:t>
            </a:r>
            <a:r>
              <a:rPr lang="en-GB" b="0" spc="-5" dirty="0">
                <a:solidFill>
                  <a:srgbClr val="051947"/>
                </a:solidFill>
                <a:latin typeface="Arial Nova Light" panose="020B0304020202020204" pitchFamily="34" charset="0"/>
                <a:cs typeface="HelveticaNeueLT Std Lt"/>
              </a:rPr>
              <a:t> </a:t>
            </a:r>
            <a:r>
              <a:rPr lang="en-GB" b="0" dirty="0">
                <a:solidFill>
                  <a:srgbClr val="051947"/>
                </a:solidFill>
                <a:latin typeface="Arial Nova Light" panose="020B0304020202020204" pitchFamily="34" charset="0"/>
                <a:cs typeface="HelveticaNeueLT Std Lt"/>
              </a:rPr>
              <a:t>‘can I</a:t>
            </a:r>
            <a:r>
              <a:rPr lang="en-GB" b="0" spc="-5" dirty="0">
                <a:solidFill>
                  <a:srgbClr val="051947"/>
                </a:solidFill>
                <a:latin typeface="Arial Nova Light" panose="020B0304020202020204" pitchFamily="34" charset="0"/>
                <a:cs typeface="HelveticaNeueLT Std Lt"/>
              </a:rPr>
              <a:t> </a:t>
            </a:r>
            <a:r>
              <a:rPr lang="en-GB" b="0" spc="-10" dirty="0">
                <a:solidFill>
                  <a:srgbClr val="051947"/>
                </a:solidFill>
                <a:latin typeface="Arial Nova Light" panose="020B0304020202020204" pitchFamily="34" charset="0"/>
                <a:cs typeface="HelveticaNeueLT Std Lt"/>
              </a:rPr>
              <a:t>afford</a:t>
            </a:r>
            <a:r>
              <a:rPr lang="en-GB" b="0" dirty="0">
                <a:solidFill>
                  <a:srgbClr val="051947"/>
                </a:solidFill>
                <a:latin typeface="Arial Nova Light" panose="020B0304020202020204" pitchFamily="34" charset="0"/>
                <a:cs typeface="HelveticaNeueLT Std Lt"/>
              </a:rPr>
              <a:t> to get</a:t>
            </a:r>
            <a:r>
              <a:rPr lang="en-GB" b="0" spc="-5" dirty="0">
                <a:solidFill>
                  <a:srgbClr val="051947"/>
                </a:solidFill>
                <a:latin typeface="Arial Nova Light" panose="020B0304020202020204" pitchFamily="34" charset="0"/>
                <a:cs typeface="HelveticaNeueLT Std Lt"/>
              </a:rPr>
              <a:t> </a:t>
            </a:r>
            <a:r>
              <a:rPr lang="en-GB" b="0" dirty="0">
                <a:solidFill>
                  <a:srgbClr val="051947"/>
                </a:solidFill>
                <a:latin typeface="Arial Nova Light" panose="020B0304020202020204" pitchFamily="34" charset="0"/>
                <a:cs typeface="HelveticaNeueLT Std Lt"/>
              </a:rPr>
              <a:t>a </a:t>
            </a:r>
            <a:r>
              <a:rPr lang="en-GB" b="0" spc="-5" dirty="0">
                <a:solidFill>
                  <a:srgbClr val="051947"/>
                </a:solidFill>
                <a:latin typeface="Arial Nova Light" panose="020B0304020202020204" pitchFamily="34" charset="0"/>
                <a:cs typeface="HelveticaNeueLT Std Lt"/>
              </a:rPr>
              <a:t>divorce?’, ‘can I keep my house’</a:t>
            </a:r>
          </a:p>
          <a:p>
            <a:pPr marL="241300" marR="167005" indent="-228600">
              <a:lnSpc>
                <a:spcPct val="100000"/>
              </a:lnSpc>
              <a:spcBef>
                <a:spcPts val="850"/>
              </a:spcBef>
              <a:buAutoNum type="arabicPeriod"/>
              <a:tabLst>
                <a:tab pos="241300" algn="l"/>
              </a:tabLst>
            </a:pPr>
            <a:r>
              <a:rPr lang="en-GB" dirty="0">
                <a:solidFill>
                  <a:schemeClr val="accent2"/>
                </a:solidFill>
                <a:latin typeface="Arial Nova" panose="020B0504020202020204" pitchFamily="34" charset="0"/>
                <a:cs typeface="Arial" panose="020B0604020202020204" pitchFamily="34" charset="0"/>
              </a:rPr>
              <a:t>Financial </a:t>
            </a:r>
            <a:r>
              <a:rPr lang="en-GB" spc="-5" dirty="0">
                <a:solidFill>
                  <a:schemeClr val="accent2"/>
                </a:solidFill>
                <a:latin typeface="Arial Nova" panose="020B0504020202020204" pitchFamily="34" charset="0"/>
                <a:cs typeface="Arial" panose="020B0604020202020204" pitchFamily="34" charset="0"/>
              </a:rPr>
              <a:t>disclosure </a:t>
            </a:r>
            <a:r>
              <a:rPr lang="en-GB"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assisting them with fact finding and Form E and the </a:t>
            </a:r>
            <a:r>
              <a:rPr lang="en-GB" sz="1400" b="0" spc="5"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complexities</a:t>
            </a:r>
            <a:r>
              <a:rPr lang="en-GB" sz="1400" b="0" spc="-10" dirty="0">
                <a:solidFill>
                  <a:srgbClr val="051947"/>
                </a:solidFill>
                <a:latin typeface="Arial Nova Light" panose="020B0304020202020204" pitchFamily="34" charset="0"/>
                <a:cs typeface="HelveticaNeueLT Std Lt"/>
              </a:rPr>
              <a:t> </a:t>
            </a:r>
            <a:r>
              <a:rPr lang="en-GB" sz="1400" b="0" spc="-5" dirty="0">
                <a:solidFill>
                  <a:srgbClr val="051947"/>
                </a:solidFill>
                <a:latin typeface="Arial Nova Light" panose="020B0304020202020204" pitchFamily="34" charset="0"/>
                <a:cs typeface="HelveticaNeueLT Std Lt"/>
              </a:rPr>
              <a:t>around</a:t>
            </a:r>
            <a:r>
              <a:rPr lang="en-GB" sz="1400" b="0" spc="-10"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investments</a:t>
            </a:r>
            <a:r>
              <a:rPr lang="en-GB" sz="1400" b="0" spc="-10"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and</a:t>
            </a:r>
            <a:r>
              <a:rPr lang="en-GB" sz="1400" b="0" spc="-5"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asset</a:t>
            </a:r>
            <a:r>
              <a:rPr lang="en-GB" sz="1400" b="0" spc="-10"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valuation</a:t>
            </a:r>
            <a:r>
              <a:rPr lang="en-GB" sz="1400" b="0" spc="-10"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a:t>
            </a:r>
            <a:r>
              <a:rPr lang="en-GB" sz="1400" b="0" spc="-10"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helping</a:t>
            </a:r>
            <a:r>
              <a:rPr lang="en-GB" sz="1400" b="0" spc="-5"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them</a:t>
            </a:r>
            <a:r>
              <a:rPr lang="en-GB" sz="1400" b="0" spc="-10"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to</a:t>
            </a:r>
            <a:r>
              <a:rPr lang="en-GB" sz="1400" b="0" spc="-10"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work</a:t>
            </a:r>
            <a:r>
              <a:rPr lang="en-GB" sz="1400" b="0" spc="-5"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out </a:t>
            </a:r>
            <a:r>
              <a:rPr lang="en-GB" sz="1400" b="0" spc="-350"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what</a:t>
            </a:r>
            <a:r>
              <a:rPr lang="en-GB" sz="1400" b="0" spc="-5"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is worth keeping and</a:t>
            </a:r>
            <a:r>
              <a:rPr lang="en-GB" sz="1400" b="0" spc="-5"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what is worth </a:t>
            </a:r>
            <a:r>
              <a:rPr lang="en-GB" sz="1400" b="0" spc="-5" dirty="0">
                <a:solidFill>
                  <a:srgbClr val="051947"/>
                </a:solidFill>
                <a:latin typeface="Arial Nova Light" panose="020B0304020202020204" pitchFamily="34" charset="0"/>
                <a:cs typeface="HelveticaNeueLT Std Lt"/>
              </a:rPr>
              <a:t>surrendering.</a:t>
            </a:r>
            <a:endParaRPr lang="en-GB" sz="1400" dirty="0">
              <a:latin typeface="Arial Nova Light" panose="020B0304020202020204" pitchFamily="34" charset="0"/>
              <a:cs typeface="HelveticaNeueLT Std Lt"/>
            </a:endParaRPr>
          </a:p>
          <a:p>
            <a:pPr marL="241300" marR="5080" indent="-228600">
              <a:lnSpc>
                <a:spcPct val="100000"/>
              </a:lnSpc>
              <a:spcBef>
                <a:spcPts val="850"/>
              </a:spcBef>
              <a:buAutoNum type="arabicPeriod"/>
              <a:tabLst>
                <a:tab pos="241300" algn="l"/>
              </a:tabLst>
            </a:pPr>
            <a:r>
              <a:rPr lang="en-GB" dirty="0">
                <a:solidFill>
                  <a:schemeClr val="accent2"/>
                </a:solidFill>
                <a:latin typeface="Arial Nova" panose="020B0504020202020204" pitchFamily="34" charset="0"/>
                <a:cs typeface="Arial" panose="020B0604020202020204" pitchFamily="34" charset="0"/>
              </a:rPr>
              <a:t>Negotiation</a:t>
            </a:r>
            <a:r>
              <a:rPr lang="en-GB" spc="-15" dirty="0">
                <a:solidFill>
                  <a:schemeClr val="accent2"/>
                </a:solidFill>
                <a:latin typeface="Arial Nova" panose="020B0504020202020204" pitchFamily="34" charset="0"/>
                <a:cs typeface="Arial" panose="020B0604020202020204" pitchFamily="34" charset="0"/>
              </a:rPr>
              <a:t> </a:t>
            </a:r>
            <a:r>
              <a:rPr lang="en-GB" dirty="0">
                <a:solidFill>
                  <a:schemeClr val="accent2"/>
                </a:solidFill>
                <a:latin typeface="Arial Nova" panose="020B0504020202020204" pitchFamily="34" charset="0"/>
                <a:cs typeface="Arial" panose="020B0604020202020204" pitchFamily="34" charset="0"/>
              </a:rPr>
              <a:t>and</a:t>
            </a:r>
            <a:r>
              <a:rPr lang="en-GB" spc="-15" dirty="0">
                <a:solidFill>
                  <a:schemeClr val="accent2"/>
                </a:solidFill>
                <a:latin typeface="Arial Nova" panose="020B0504020202020204" pitchFamily="34" charset="0"/>
                <a:cs typeface="Arial" panose="020B0604020202020204" pitchFamily="34" charset="0"/>
              </a:rPr>
              <a:t> </a:t>
            </a:r>
            <a:r>
              <a:rPr lang="en-GB" dirty="0">
                <a:solidFill>
                  <a:schemeClr val="accent2"/>
                </a:solidFill>
                <a:latin typeface="Arial Nova" panose="020B0504020202020204" pitchFamily="34" charset="0"/>
                <a:cs typeface="Arial" panose="020B0604020202020204" pitchFamily="34" charset="0"/>
              </a:rPr>
              <a:t>financial</a:t>
            </a:r>
            <a:r>
              <a:rPr lang="en-GB" spc="-15" dirty="0">
                <a:solidFill>
                  <a:schemeClr val="accent2"/>
                </a:solidFill>
                <a:latin typeface="Arial Nova" panose="020B0504020202020204" pitchFamily="34" charset="0"/>
                <a:cs typeface="Arial" panose="020B0604020202020204" pitchFamily="34" charset="0"/>
              </a:rPr>
              <a:t> </a:t>
            </a:r>
            <a:r>
              <a:rPr lang="en-GB" spc="-5" dirty="0">
                <a:solidFill>
                  <a:schemeClr val="accent2"/>
                </a:solidFill>
                <a:latin typeface="Arial Nova" panose="020B0504020202020204" pitchFamily="34" charset="0"/>
                <a:cs typeface="Arial" panose="020B0604020202020204" pitchFamily="34" charset="0"/>
              </a:rPr>
              <a:t>remedy</a:t>
            </a:r>
            <a:r>
              <a:rPr lang="en-GB" spc="-15" dirty="0">
                <a:solidFill>
                  <a:schemeClr val="accent2"/>
                </a:solidFill>
                <a:latin typeface="Arial Nova" panose="020B0504020202020204" pitchFamily="34" charset="0"/>
                <a:cs typeface="Arial" panose="020B0604020202020204" pitchFamily="34" charset="0"/>
              </a:rPr>
              <a:t> </a:t>
            </a:r>
            <a:r>
              <a:rPr lang="en-GB" sz="1400" b="0" dirty="0">
                <a:solidFill>
                  <a:srgbClr val="051947"/>
                </a:solidFill>
                <a:latin typeface="Arial Nova Light" panose="020B0304020202020204" pitchFamily="34" charset="0"/>
                <a:cs typeface="HelveticaNeueLT Std Lt"/>
              </a:rPr>
              <a:t>–</a:t>
            </a:r>
            <a:r>
              <a:rPr lang="en-GB" sz="1400" b="0" spc="-15"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helping</a:t>
            </a:r>
            <a:r>
              <a:rPr lang="en-GB" sz="1400" b="0" spc="-15"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them</a:t>
            </a:r>
            <a:r>
              <a:rPr lang="en-GB" sz="1400" b="0" spc="-15"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with</a:t>
            </a:r>
            <a:r>
              <a:rPr lang="en-GB" sz="1400" b="0" spc="-15"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pensions</a:t>
            </a:r>
            <a:r>
              <a:rPr lang="en-GB" sz="1400" b="0" spc="-10"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advice,</a:t>
            </a:r>
            <a:r>
              <a:rPr lang="en-GB" sz="1400" b="0" spc="-15"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cashflow </a:t>
            </a:r>
            <a:r>
              <a:rPr lang="en-GB" sz="1400" b="0" spc="-350"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modelling</a:t>
            </a:r>
            <a:r>
              <a:rPr lang="en-GB" sz="1400" b="0" spc="-10"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and</a:t>
            </a:r>
            <a:r>
              <a:rPr lang="en-GB" sz="1400" b="0" spc="-5"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insurance</a:t>
            </a:r>
            <a:r>
              <a:rPr lang="en-GB" sz="1400" b="0" spc="-10"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all</a:t>
            </a:r>
            <a:r>
              <a:rPr lang="en-GB" sz="1400" b="0" spc="-5"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help</a:t>
            </a:r>
            <a:r>
              <a:rPr lang="en-GB" sz="1400" b="0" spc="-10"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the</a:t>
            </a:r>
            <a:r>
              <a:rPr lang="en-GB" sz="1400" b="0" spc="-5"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client</a:t>
            </a:r>
            <a:r>
              <a:rPr lang="en-GB" sz="1400" b="0" spc="-10"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understand</a:t>
            </a:r>
            <a:r>
              <a:rPr lang="en-GB" sz="1400" b="0" spc="-5" dirty="0">
                <a:solidFill>
                  <a:srgbClr val="051947"/>
                </a:solidFill>
                <a:latin typeface="Arial Nova Light" panose="020B0304020202020204" pitchFamily="34" charset="0"/>
                <a:cs typeface="HelveticaNeueLT Std Lt"/>
              </a:rPr>
              <a:t> </a:t>
            </a:r>
            <a:r>
              <a:rPr lang="en-GB" sz="1400" b="0" dirty="0">
                <a:solidFill>
                  <a:srgbClr val="051947"/>
                </a:solidFill>
                <a:latin typeface="Arial Nova Light" panose="020B0304020202020204" pitchFamily="34" charset="0"/>
                <a:cs typeface="HelveticaNeueLT Std Lt"/>
              </a:rPr>
              <a:t>their</a:t>
            </a:r>
            <a:r>
              <a:rPr lang="en-GB" sz="1400" b="0" spc="-10" dirty="0">
                <a:solidFill>
                  <a:srgbClr val="051947"/>
                </a:solidFill>
                <a:latin typeface="Arial Nova Light" panose="020B0304020202020204" pitchFamily="34" charset="0"/>
                <a:cs typeface="HelveticaNeueLT Std Lt"/>
              </a:rPr>
              <a:t> </a:t>
            </a:r>
            <a:r>
              <a:rPr lang="en-GB" sz="1400" b="0" spc="-5" dirty="0">
                <a:solidFill>
                  <a:srgbClr val="051947"/>
                </a:solidFill>
                <a:latin typeface="Arial Nova Light" panose="020B0304020202020204" pitchFamily="34" charset="0"/>
                <a:cs typeface="HelveticaNeueLT Std Lt"/>
              </a:rPr>
              <a:t>future </a:t>
            </a:r>
            <a:r>
              <a:rPr lang="en-GB" sz="1400" b="0" dirty="0">
                <a:solidFill>
                  <a:srgbClr val="051947"/>
                </a:solidFill>
                <a:latin typeface="Arial Nova Light" panose="020B0304020202020204" pitchFamily="34" charset="0"/>
                <a:cs typeface="HelveticaNeueLT Std Lt"/>
              </a:rPr>
              <a:t>financial</a:t>
            </a:r>
            <a:r>
              <a:rPr lang="en-GB" sz="1400" b="0" spc="-5" dirty="0">
                <a:solidFill>
                  <a:srgbClr val="051947"/>
                </a:solidFill>
                <a:latin typeface="Arial Nova Light" panose="020B0304020202020204" pitchFamily="34" charset="0"/>
                <a:cs typeface="HelveticaNeueLT Std Lt"/>
              </a:rPr>
              <a:t> </a:t>
            </a:r>
            <a:r>
              <a:rPr lang="en-GB" sz="1400" b="0" spc="-15" dirty="0">
                <a:solidFill>
                  <a:srgbClr val="051947"/>
                </a:solidFill>
                <a:latin typeface="Arial Nova Light" panose="020B0304020202020204" pitchFamily="34" charset="0"/>
                <a:cs typeface="HelveticaNeueLT Std Lt"/>
              </a:rPr>
              <a:t>security.</a:t>
            </a:r>
            <a:endParaRPr lang="en-GB" b="0" dirty="0">
              <a:cs typeface="HelveticaNeueLT Std Lt"/>
            </a:endParaRPr>
          </a:p>
          <a:p>
            <a:pPr marL="241300" marR="5080" indent="-228600">
              <a:lnSpc>
                <a:spcPct val="100000"/>
              </a:lnSpc>
              <a:spcBef>
                <a:spcPts val="850"/>
              </a:spcBef>
              <a:buAutoNum type="arabicPeriod"/>
              <a:tabLst>
                <a:tab pos="241300" algn="l"/>
              </a:tabLst>
            </a:pPr>
            <a:r>
              <a:rPr lang="en-GB" spc="-15" dirty="0">
                <a:solidFill>
                  <a:schemeClr val="accent2"/>
                </a:solidFill>
                <a:latin typeface="Arial" panose="020B0604020202020204" pitchFamily="34" charset="0"/>
                <a:cs typeface="Arial" panose="020B0604020202020204" pitchFamily="34" charset="0"/>
              </a:rPr>
              <a:t>P</a:t>
            </a:r>
            <a:r>
              <a:rPr lang="en-GB" spc="-15" dirty="0">
                <a:solidFill>
                  <a:schemeClr val="accent2"/>
                </a:solidFill>
                <a:latin typeface="Arial Nova" panose="020B0504020202020204" pitchFamily="34" charset="0"/>
                <a:cs typeface="Arial" panose="020B0604020202020204" pitchFamily="34" charset="0"/>
              </a:rPr>
              <a:t>ost-settlement</a:t>
            </a:r>
            <a:r>
              <a:rPr lang="en-GB" spc="-35" dirty="0">
                <a:solidFill>
                  <a:srgbClr val="00AEEF"/>
                </a:solidFill>
                <a:latin typeface="Arial" panose="020B0604020202020204" pitchFamily="34" charset="0"/>
                <a:cs typeface="Arial" panose="020B0604020202020204" pitchFamily="34" charset="0"/>
              </a:rPr>
              <a:t> </a:t>
            </a:r>
            <a:r>
              <a:rPr lang="en-GB" sz="1400" b="0" dirty="0">
                <a:solidFill>
                  <a:srgbClr val="051947"/>
                </a:solidFill>
                <a:latin typeface="Arial Nova Light" panose="020B0304020202020204" pitchFamily="34" charset="0"/>
                <a:cs typeface="HelveticaNeueLT Std Lt"/>
              </a:rPr>
              <a:t>– </a:t>
            </a:r>
            <a:r>
              <a:rPr lang="en-GB" sz="1400" b="0" spc="-15" dirty="0">
                <a:solidFill>
                  <a:srgbClr val="051947"/>
                </a:solidFill>
                <a:latin typeface="Arial Nova Light" panose="020B0304020202020204" pitchFamily="34" charset="0"/>
                <a:cs typeface="HelveticaNeueLT Std Lt"/>
              </a:rPr>
              <a:t>Implementing</a:t>
            </a:r>
            <a:r>
              <a:rPr lang="en-GB" sz="1400" b="0" spc="-30" dirty="0">
                <a:solidFill>
                  <a:srgbClr val="051947"/>
                </a:solidFill>
                <a:latin typeface="Arial Nova Light" panose="020B0304020202020204" pitchFamily="34" charset="0"/>
                <a:cs typeface="HelveticaNeueLT Std Lt"/>
              </a:rPr>
              <a:t> </a:t>
            </a:r>
            <a:r>
              <a:rPr lang="en-GB" sz="1400" b="0" spc="-15" dirty="0">
                <a:solidFill>
                  <a:srgbClr val="051947"/>
                </a:solidFill>
                <a:latin typeface="Arial Nova Light" panose="020B0304020202020204" pitchFamily="34" charset="0"/>
                <a:cs typeface="HelveticaNeueLT Std Lt"/>
              </a:rPr>
              <a:t>PSOs</a:t>
            </a:r>
            <a:r>
              <a:rPr lang="en-GB" sz="1400" b="0" spc="-35" dirty="0">
                <a:solidFill>
                  <a:srgbClr val="051947"/>
                </a:solidFill>
                <a:latin typeface="Arial Nova Light" panose="020B0304020202020204" pitchFamily="34" charset="0"/>
                <a:cs typeface="HelveticaNeueLT Std Lt"/>
              </a:rPr>
              <a:t> </a:t>
            </a:r>
            <a:r>
              <a:rPr lang="en-GB" sz="1400" b="0" spc="-10" dirty="0">
                <a:solidFill>
                  <a:srgbClr val="051947"/>
                </a:solidFill>
                <a:latin typeface="Arial Nova Light" panose="020B0304020202020204" pitchFamily="34" charset="0"/>
                <a:cs typeface="HelveticaNeueLT Std Lt"/>
              </a:rPr>
              <a:t>and</a:t>
            </a:r>
            <a:r>
              <a:rPr lang="en-GB" sz="1400" b="0" spc="-30" dirty="0">
                <a:solidFill>
                  <a:srgbClr val="051947"/>
                </a:solidFill>
                <a:latin typeface="Arial Nova Light" panose="020B0304020202020204" pitchFamily="34" charset="0"/>
                <a:cs typeface="HelveticaNeueLT Std Lt"/>
              </a:rPr>
              <a:t> </a:t>
            </a:r>
            <a:r>
              <a:rPr lang="en-GB" sz="1400" b="0" spc="-20" dirty="0">
                <a:solidFill>
                  <a:srgbClr val="051947"/>
                </a:solidFill>
                <a:latin typeface="Arial Nova Light" panose="020B0304020202020204" pitchFamily="34" charset="0"/>
                <a:cs typeface="HelveticaNeueLT Std Lt"/>
              </a:rPr>
              <a:t>reassessing</a:t>
            </a:r>
            <a:r>
              <a:rPr lang="en-GB" sz="1400" b="0" spc="-30" dirty="0">
                <a:solidFill>
                  <a:srgbClr val="051947"/>
                </a:solidFill>
                <a:latin typeface="Arial Nova Light" panose="020B0304020202020204" pitchFamily="34" charset="0"/>
                <a:cs typeface="HelveticaNeueLT Std Lt"/>
              </a:rPr>
              <a:t> </a:t>
            </a:r>
            <a:r>
              <a:rPr lang="en-GB" sz="1400" b="0" spc="-10" dirty="0">
                <a:solidFill>
                  <a:srgbClr val="051947"/>
                </a:solidFill>
                <a:latin typeface="Arial Nova Light" panose="020B0304020202020204" pitchFamily="34" charset="0"/>
                <a:cs typeface="HelveticaNeueLT Std Lt"/>
              </a:rPr>
              <a:t>the</a:t>
            </a:r>
            <a:r>
              <a:rPr lang="en-GB" sz="1400" b="0" spc="-30" dirty="0">
                <a:solidFill>
                  <a:srgbClr val="051947"/>
                </a:solidFill>
                <a:latin typeface="Arial Nova Light" panose="020B0304020202020204" pitchFamily="34" charset="0"/>
                <a:cs typeface="HelveticaNeueLT Std Lt"/>
              </a:rPr>
              <a:t> </a:t>
            </a:r>
            <a:r>
              <a:rPr lang="en-GB" sz="1400" b="0" spc="-15" dirty="0">
                <a:solidFill>
                  <a:srgbClr val="051947"/>
                </a:solidFill>
                <a:latin typeface="Arial Nova Light" panose="020B0304020202020204" pitchFamily="34" charset="0"/>
                <a:cs typeface="HelveticaNeueLT Std Lt"/>
              </a:rPr>
              <a:t>clients </a:t>
            </a:r>
            <a:r>
              <a:rPr lang="en-GB" sz="1400" b="0" spc="-350" dirty="0">
                <a:solidFill>
                  <a:srgbClr val="051947"/>
                </a:solidFill>
                <a:latin typeface="Arial Nova Light" panose="020B0304020202020204" pitchFamily="34" charset="0"/>
                <a:cs typeface="HelveticaNeueLT Std Lt"/>
              </a:rPr>
              <a:t> </a:t>
            </a:r>
            <a:r>
              <a:rPr lang="en-GB" sz="1400" b="0" spc="-15" dirty="0">
                <a:solidFill>
                  <a:srgbClr val="051947"/>
                </a:solidFill>
                <a:latin typeface="Arial Nova Light" panose="020B0304020202020204" pitchFamily="34" charset="0"/>
                <a:cs typeface="HelveticaNeueLT Std Lt"/>
              </a:rPr>
              <a:t>financial</a:t>
            </a:r>
            <a:r>
              <a:rPr lang="en-GB" sz="1400" b="0" spc="-35" dirty="0">
                <a:solidFill>
                  <a:srgbClr val="051947"/>
                </a:solidFill>
                <a:latin typeface="Arial Nova Light" panose="020B0304020202020204" pitchFamily="34" charset="0"/>
                <a:cs typeface="HelveticaNeueLT Std Lt"/>
              </a:rPr>
              <a:t> </a:t>
            </a:r>
            <a:r>
              <a:rPr lang="en-GB" sz="1400" b="0" spc="-15" dirty="0">
                <a:solidFill>
                  <a:srgbClr val="051947"/>
                </a:solidFill>
                <a:latin typeface="Arial Nova Light" panose="020B0304020202020204" pitchFamily="34" charset="0"/>
                <a:cs typeface="HelveticaNeueLT Std Lt"/>
              </a:rPr>
              <a:t>options.</a:t>
            </a:r>
            <a:endParaRPr lang="en-GB" dirty="0">
              <a:solidFill>
                <a:srgbClr val="051947"/>
              </a:solidFill>
            </a:endParaRPr>
          </a:p>
        </p:txBody>
      </p:sp>
      <p:sp>
        <p:nvSpPr>
          <p:cNvPr id="4" name="Text Placeholder 3">
            <a:extLst>
              <a:ext uri="{FF2B5EF4-FFF2-40B4-BE49-F238E27FC236}">
                <a16:creationId xmlns:a16="http://schemas.microsoft.com/office/drawing/2014/main" id="{DB1FA096-1D6D-F32A-A602-CC69EAEAFECD}"/>
              </a:ext>
            </a:extLst>
          </p:cNvPr>
          <p:cNvSpPr>
            <a:spLocks noGrp="1"/>
          </p:cNvSpPr>
          <p:nvPr>
            <p:ph type="body" sz="quarter" idx="34"/>
          </p:nvPr>
        </p:nvSpPr>
        <p:spPr/>
        <p:txBody>
          <a:bodyPr/>
          <a:lstStyle/>
          <a:p>
            <a:r>
              <a:rPr lang="en-GB" dirty="0"/>
              <a:t>The value of investments and any income from them can fall and you may get back less than you invested. </a:t>
            </a:r>
            <a:r>
              <a:rPr lang="en-GB" sz="1400" spc="-20" dirty="0">
                <a:solidFill>
                  <a:srgbClr val="051947"/>
                </a:solidFill>
                <a:cs typeface="HelveticaNeueLT Std Lt"/>
              </a:rPr>
              <a:t>Information</a:t>
            </a:r>
            <a:r>
              <a:rPr lang="en-GB" sz="1400" spc="-35" dirty="0">
                <a:solidFill>
                  <a:srgbClr val="051947"/>
                </a:solidFill>
                <a:cs typeface="HelveticaNeueLT Std Lt"/>
              </a:rPr>
              <a:t> </a:t>
            </a:r>
            <a:r>
              <a:rPr lang="en-GB" sz="1400" spc="-10" dirty="0">
                <a:solidFill>
                  <a:srgbClr val="051947"/>
                </a:solidFill>
                <a:cs typeface="HelveticaNeueLT Std Lt"/>
              </a:rPr>
              <a:t>is</a:t>
            </a:r>
            <a:r>
              <a:rPr lang="en-GB" sz="1400" spc="-35" dirty="0">
                <a:solidFill>
                  <a:srgbClr val="051947"/>
                </a:solidFill>
                <a:cs typeface="HelveticaNeueLT Std Lt"/>
              </a:rPr>
              <a:t> </a:t>
            </a:r>
            <a:r>
              <a:rPr lang="en-GB" sz="1400" spc="-25" dirty="0">
                <a:solidFill>
                  <a:srgbClr val="051947"/>
                </a:solidFill>
                <a:cs typeface="HelveticaNeueLT Std Lt"/>
              </a:rPr>
              <a:t>provided</a:t>
            </a:r>
            <a:r>
              <a:rPr lang="en-GB" sz="1400" spc="-30" dirty="0">
                <a:solidFill>
                  <a:srgbClr val="051947"/>
                </a:solidFill>
                <a:cs typeface="HelveticaNeueLT Std Lt"/>
              </a:rPr>
              <a:t> </a:t>
            </a:r>
            <a:r>
              <a:rPr lang="en-GB" sz="1400" spc="-15" dirty="0">
                <a:solidFill>
                  <a:srgbClr val="051947"/>
                </a:solidFill>
                <a:cs typeface="HelveticaNeueLT Std Lt"/>
              </a:rPr>
              <a:t>only</a:t>
            </a:r>
            <a:r>
              <a:rPr lang="en-GB" sz="1400" spc="-35" dirty="0">
                <a:solidFill>
                  <a:srgbClr val="051947"/>
                </a:solidFill>
                <a:cs typeface="HelveticaNeueLT Std Lt"/>
              </a:rPr>
              <a:t> </a:t>
            </a:r>
            <a:r>
              <a:rPr lang="en-GB" sz="1400" spc="-10" dirty="0">
                <a:solidFill>
                  <a:srgbClr val="051947"/>
                </a:solidFill>
                <a:cs typeface="HelveticaNeueLT Std Lt"/>
              </a:rPr>
              <a:t>as</a:t>
            </a:r>
            <a:r>
              <a:rPr lang="en-GB" sz="1400" spc="-30" dirty="0">
                <a:solidFill>
                  <a:srgbClr val="051947"/>
                </a:solidFill>
                <a:cs typeface="HelveticaNeueLT Std Lt"/>
              </a:rPr>
              <a:t> </a:t>
            </a:r>
            <a:r>
              <a:rPr lang="en-GB" sz="1400" spc="-10" dirty="0">
                <a:solidFill>
                  <a:srgbClr val="051947"/>
                </a:solidFill>
                <a:cs typeface="HelveticaNeueLT Std Lt"/>
              </a:rPr>
              <a:t>an</a:t>
            </a:r>
            <a:r>
              <a:rPr lang="en-GB" sz="1400" spc="-35" dirty="0">
                <a:solidFill>
                  <a:srgbClr val="051947"/>
                </a:solidFill>
                <a:cs typeface="HelveticaNeueLT Std Lt"/>
              </a:rPr>
              <a:t> </a:t>
            </a:r>
            <a:r>
              <a:rPr lang="en-GB" sz="1400" spc="-20" dirty="0">
                <a:solidFill>
                  <a:srgbClr val="051947"/>
                </a:solidFill>
                <a:cs typeface="HelveticaNeueLT Std Lt"/>
              </a:rPr>
              <a:t>example</a:t>
            </a:r>
            <a:r>
              <a:rPr lang="en-GB" sz="1400" spc="-30" dirty="0">
                <a:solidFill>
                  <a:srgbClr val="051947"/>
                </a:solidFill>
                <a:cs typeface="HelveticaNeueLT Std Lt"/>
              </a:rPr>
              <a:t> </a:t>
            </a:r>
            <a:r>
              <a:rPr lang="en-GB" sz="1400" spc="-15" dirty="0">
                <a:solidFill>
                  <a:srgbClr val="051947"/>
                </a:solidFill>
                <a:cs typeface="HelveticaNeueLT Std Lt"/>
              </a:rPr>
              <a:t>and</a:t>
            </a:r>
            <a:r>
              <a:rPr lang="en-GB" sz="1400" spc="-35" dirty="0">
                <a:solidFill>
                  <a:srgbClr val="051947"/>
                </a:solidFill>
                <a:cs typeface="HelveticaNeueLT Std Lt"/>
              </a:rPr>
              <a:t> </a:t>
            </a:r>
            <a:r>
              <a:rPr lang="en-GB" sz="1400" spc="-10" dirty="0">
                <a:solidFill>
                  <a:srgbClr val="051947"/>
                </a:solidFill>
                <a:cs typeface="HelveticaNeueLT Std Lt"/>
              </a:rPr>
              <a:t>is</a:t>
            </a:r>
            <a:r>
              <a:rPr lang="en-GB" sz="1400" spc="-30" dirty="0">
                <a:solidFill>
                  <a:srgbClr val="051947"/>
                </a:solidFill>
                <a:cs typeface="HelveticaNeueLT Std Lt"/>
              </a:rPr>
              <a:t> </a:t>
            </a:r>
            <a:r>
              <a:rPr lang="en-GB" sz="1400" spc="-15" dirty="0">
                <a:solidFill>
                  <a:srgbClr val="051947"/>
                </a:solidFill>
                <a:cs typeface="HelveticaNeueLT Std Lt"/>
              </a:rPr>
              <a:t>not</a:t>
            </a:r>
            <a:r>
              <a:rPr lang="en-GB" sz="1400" spc="-35" dirty="0">
                <a:solidFill>
                  <a:srgbClr val="051947"/>
                </a:solidFill>
                <a:cs typeface="HelveticaNeueLT Std Lt"/>
              </a:rPr>
              <a:t> </a:t>
            </a:r>
            <a:r>
              <a:rPr lang="en-GB" sz="1400" dirty="0">
                <a:solidFill>
                  <a:srgbClr val="051947"/>
                </a:solidFill>
                <a:cs typeface="HelveticaNeueLT Std Lt"/>
              </a:rPr>
              <a:t>a</a:t>
            </a:r>
            <a:r>
              <a:rPr lang="en-GB" sz="1400" spc="-35" dirty="0">
                <a:solidFill>
                  <a:srgbClr val="051947"/>
                </a:solidFill>
                <a:cs typeface="HelveticaNeueLT Std Lt"/>
              </a:rPr>
              <a:t> </a:t>
            </a:r>
            <a:r>
              <a:rPr lang="en-GB" sz="1400" spc="-25" dirty="0">
                <a:solidFill>
                  <a:srgbClr val="051947"/>
                </a:solidFill>
                <a:cs typeface="HelveticaNeueLT Std Lt"/>
              </a:rPr>
              <a:t>recommendation</a:t>
            </a:r>
            <a:r>
              <a:rPr lang="en-GB" sz="1400" spc="-30" dirty="0">
                <a:solidFill>
                  <a:srgbClr val="051947"/>
                </a:solidFill>
                <a:cs typeface="HelveticaNeueLT Std Lt"/>
              </a:rPr>
              <a:t> </a:t>
            </a:r>
            <a:r>
              <a:rPr lang="en-GB" sz="1400" spc="-10" dirty="0">
                <a:solidFill>
                  <a:srgbClr val="051947"/>
                </a:solidFill>
                <a:cs typeface="HelveticaNeueLT Std Lt"/>
              </a:rPr>
              <a:t>to</a:t>
            </a:r>
            <a:r>
              <a:rPr lang="en-GB" sz="1400" spc="-35" dirty="0">
                <a:solidFill>
                  <a:srgbClr val="051947"/>
                </a:solidFill>
                <a:cs typeface="HelveticaNeueLT Std Lt"/>
              </a:rPr>
              <a:t> </a:t>
            </a:r>
            <a:r>
              <a:rPr lang="en-GB" sz="1400" spc="-20" dirty="0">
                <a:solidFill>
                  <a:srgbClr val="051947"/>
                </a:solidFill>
                <a:cs typeface="HelveticaNeueLT Std Lt"/>
              </a:rPr>
              <a:t>pursue</a:t>
            </a:r>
            <a:r>
              <a:rPr lang="en-GB" sz="1400" spc="-30" dirty="0">
                <a:solidFill>
                  <a:srgbClr val="051947"/>
                </a:solidFill>
                <a:cs typeface="HelveticaNeueLT Std Lt"/>
              </a:rPr>
              <a:t> </a:t>
            </a:r>
            <a:r>
              <a:rPr lang="en-GB" sz="1400" dirty="0">
                <a:solidFill>
                  <a:srgbClr val="051947"/>
                </a:solidFill>
                <a:cs typeface="HelveticaNeueLT Std Lt"/>
              </a:rPr>
              <a:t>a</a:t>
            </a:r>
            <a:r>
              <a:rPr lang="en-GB" sz="1400" spc="-35" dirty="0">
                <a:solidFill>
                  <a:srgbClr val="051947"/>
                </a:solidFill>
                <a:cs typeface="HelveticaNeueLT Std Lt"/>
              </a:rPr>
              <a:t> </a:t>
            </a:r>
            <a:r>
              <a:rPr lang="en-GB" sz="1400" spc="-20" dirty="0">
                <a:solidFill>
                  <a:srgbClr val="051947"/>
                </a:solidFill>
                <a:cs typeface="HelveticaNeueLT Std Lt"/>
              </a:rPr>
              <a:t>particular</a:t>
            </a:r>
            <a:r>
              <a:rPr lang="en-GB" sz="1400" spc="-30" dirty="0">
                <a:solidFill>
                  <a:srgbClr val="051947"/>
                </a:solidFill>
                <a:cs typeface="HelveticaNeueLT Std Lt"/>
              </a:rPr>
              <a:t> </a:t>
            </a:r>
            <a:r>
              <a:rPr lang="en-GB" sz="1400" spc="-35" dirty="0">
                <a:solidFill>
                  <a:srgbClr val="051947"/>
                </a:solidFill>
                <a:cs typeface="HelveticaNeueLT Std Lt"/>
              </a:rPr>
              <a:t>strategy. </a:t>
            </a:r>
          </a:p>
        </p:txBody>
      </p:sp>
      <p:sp>
        <p:nvSpPr>
          <p:cNvPr id="16" name="TextBox 15">
            <a:extLst>
              <a:ext uri="{FF2B5EF4-FFF2-40B4-BE49-F238E27FC236}">
                <a16:creationId xmlns:a16="http://schemas.microsoft.com/office/drawing/2014/main" id="{2F14368F-7D1B-3536-0282-CB6E61001647}"/>
              </a:ext>
            </a:extLst>
          </p:cNvPr>
          <p:cNvSpPr txBox="1"/>
          <p:nvPr/>
        </p:nvSpPr>
        <p:spPr>
          <a:xfrm>
            <a:off x="8605167" y="1838474"/>
            <a:ext cx="2879976" cy="3407838"/>
          </a:xfrm>
          <a:prstGeom prst="rect">
            <a:avLst/>
          </a:prstGeom>
          <a:solidFill>
            <a:srgbClr val="F3FBFF"/>
          </a:solidFill>
          <a:ln w="19050">
            <a:solidFill>
              <a:schemeClr val="accent2"/>
            </a:solidFill>
          </a:ln>
        </p:spPr>
        <p:txBody>
          <a:bodyPr wrap="square" tIns="72000" bIns="7200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800" b="0" i="0" u="none" strike="noStrike" kern="1200" cap="none" spc="0" normalizeH="0" baseline="0" noProof="0" dirty="0">
                <a:ln>
                  <a:noFill/>
                </a:ln>
                <a:solidFill>
                  <a:srgbClr val="009FE3"/>
                </a:solidFill>
                <a:effectLst/>
                <a:uLnTx/>
                <a:uFillTx/>
                <a:latin typeface="Times New Roman" panose="02020603050405020304" pitchFamily="18" charset="0"/>
                <a:ea typeface="+mn-ea"/>
                <a:cs typeface="Times New Roman" panose="02020603050405020304" pitchFamily="18" charset="0"/>
              </a:rPr>
              <a:t>Benefits</a:t>
            </a:r>
          </a:p>
          <a:p>
            <a:pPr marL="216000" indent="-216000">
              <a:spcAft>
                <a:spcPts val="1200"/>
              </a:spcAft>
              <a:buClr>
                <a:srgbClr val="009FE3"/>
              </a:buClr>
              <a:buFont typeface="+mj-lt"/>
              <a:buAutoNum type="arabicPeriod"/>
            </a:pPr>
            <a:r>
              <a:rPr lang="en-GB" sz="1400" dirty="0">
                <a:solidFill>
                  <a:srgbClr val="171E45"/>
                </a:solidFill>
                <a:latin typeface="Arial Nova Light" panose="020B0304020202020204" pitchFamily="34" charset="0"/>
              </a:rPr>
              <a:t>We work with accountants and family solicitors to help their clients reach the right financial outcome.</a:t>
            </a:r>
          </a:p>
          <a:p>
            <a:pPr marL="216000" marR="0" lvl="0" indent="-216000" algn="l" defTabSz="914400" rtl="0" eaLnBrk="1" fontAlgn="auto" latinLnBrk="0" hangingPunct="1">
              <a:lnSpc>
                <a:spcPct val="100000"/>
              </a:lnSpc>
              <a:spcBef>
                <a:spcPts val="0"/>
              </a:spcBef>
              <a:spcAft>
                <a:spcPts val="1200"/>
              </a:spcAft>
              <a:buClr>
                <a:srgbClr val="009FE3"/>
              </a:buClr>
              <a:buSzTx/>
              <a:buFont typeface="+mj-lt"/>
              <a:buAutoNum type="arabicPeriod"/>
              <a:tabLst/>
              <a:defRPr/>
            </a:pPr>
            <a:r>
              <a:rPr kumimoji="0" lang="en-GB" sz="1400" b="0" i="0" u="none" strike="noStrike" kern="1200" cap="none" spc="0" normalizeH="0" baseline="0" noProof="0" dirty="0">
                <a:ln>
                  <a:noFill/>
                </a:ln>
                <a:solidFill>
                  <a:srgbClr val="171E45"/>
                </a:solidFill>
                <a:effectLst/>
                <a:uLnTx/>
                <a:uFillTx/>
                <a:latin typeface="Arial Nova Light" panose="020B0304020202020204" pitchFamily="34" charset="0"/>
                <a:ea typeface="+mn-ea"/>
                <a:cs typeface="+mn-cs"/>
              </a:rPr>
              <a:t>We help manage liability by highlighting risks involving the negotiation of complex financial assets.</a:t>
            </a:r>
          </a:p>
          <a:p>
            <a:pPr marL="216000" marR="0" lvl="0" indent="-216000" algn="l" defTabSz="914400" rtl="0" eaLnBrk="1" fontAlgn="auto" latinLnBrk="0" hangingPunct="1">
              <a:lnSpc>
                <a:spcPct val="100000"/>
              </a:lnSpc>
              <a:spcBef>
                <a:spcPts val="0"/>
              </a:spcBef>
              <a:spcAft>
                <a:spcPts val="1200"/>
              </a:spcAft>
              <a:buClr>
                <a:srgbClr val="009FE3"/>
              </a:buClr>
              <a:buSzTx/>
              <a:buFont typeface="+mj-lt"/>
              <a:buAutoNum type="arabicPeriod"/>
              <a:tabLst/>
              <a:defRPr/>
            </a:pPr>
            <a:r>
              <a:rPr kumimoji="0" lang="en-GB" sz="1400" b="0" i="0" u="none" strike="noStrike" kern="1200" cap="none" spc="0" normalizeH="0" baseline="0" noProof="0" dirty="0">
                <a:ln>
                  <a:noFill/>
                </a:ln>
                <a:solidFill>
                  <a:srgbClr val="171E45"/>
                </a:solidFill>
                <a:effectLst/>
                <a:uLnTx/>
                <a:uFillTx/>
                <a:latin typeface="Arial Nova Light" panose="020B0304020202020204" pitchFamily="34" charset="0"/>
                <a:ea typeface="+mn-ea"/>
                <a:cs typeface="+mn-cs"/>
              </a:rPr>
              <a:t>We offer complete financial remedy support from disclosure to post settlement.</a:t>
            </a:r>
          </a:p>
        </p:txBody>
      </p:sp>
      <p:sp>
        <p:nvSpPr>
          <p:cNvPr id="6" name="object 9">
            <a:extLst>
              <a:ext uri="{FF2B5EF4-FFF2-40B4-BE49-F238E27FC236}">
                <a16:creationId xmlns:a16="http://schemas.microsoft.com/office/drawing/2014/main" id="{322B6F4E-64A9-BE2A-43B5-63B99B959969}"/>
              </a:ext>
            </a:extLst>
          </p:cNvPr>
          <p:cNvSpPr txBox="1"/>
          <p:nvPr/>
        </p:nvSpPr>
        <p:spPr>
          <a:xfrm>
            <a:off x="1445299" y="4548554"/>
            <a:ext cx="4927620" cy="874598"/>
          </a:xfrm>
          <a:prstGeom prst="rect">
            <a:avLst/>
          </a:prstGeom>
        </p:spPr>
        <p:txBody>
          <a:bodyPr vert="horz" wrap="square" lIns="0" tIns="12700" rIns="0" bIns="0" rtlCol="0">
            <a:spAutoFit/>
          </a:bodyPr>
          <a:lstStyle/>
          <a:p>
            <a:pPr marL="12700">
              <a:spcBef>
                <a:spcPts val="100"/>
              </a:spcBef>
            </a:pPr>
            <a:r>
              <a:rPr sz="1400" i="1" dirty="0">
                <a:solidFill>
                  <a:srgbClr val="231F20"/>
                </a:solidFill>
                <a:latin typeface="Arial Nova Light" panose="020B0304020202020204" pitchFamily="34" charset="0"/>
                <a:cs typeface="Times New Roman" panose="02020603050405020304" pitchFamily="18" charset="0"/>
              </a:rPr>
              <a:t>Clients</a:t>
            </a:r>
            <a:r>
              <a:rPr sz="1400" i="1" spc="-15" dirty="0">
                <a:solidFill>
                  <a:srgbClr val="231F20"/>
                </a:solidFill>
                <a:latin typeface="Arial Nova Light" panose="020B0304020202020204" pitchFamily="34" charset="0"/>
                <a:cs typeface="Times New Roman" panose="02020603050405020304" pitchFamily="18" charset="0"/>
              </a:rPr>
              <a:t> </a:t>
            </a:r>
            <a:r>
              <a:rPr sz="1400" i="1" dirty="0">
                <a:solidFill>
                  <a:srgbClr val="231F20"/>
                </a:solidFill>
                <a:latin typeface="Arial Nova Light" panose="020B0304020202020204" pitchFamily="34" charset="0"/>
                <a:cs typeface="Times New Roman" panose="02020603050405020304" pitchFamily="18" charset="0"/>
              </a:rPr>
              <a:t>want</a:t>
            </a:r>
            <a:r>
              <a:rPr sz="1400" i="1" spc="-10" dirty="0">
                <a:solidFill>
                  <a:srgbClr val="231F20"/>
                </a:solidFill>
                <a:latin typeface="Arial Nova Light" panose="020B0304020202020204" pitchFamily="34" charset="0"/>
                <a:cs typeface="Times New Roman" panose="02020603050405020304" pitchFamily="18" charset="0"/>
              </a:rPr>
              <a:t> </a:t>
            </a:r>
            <a:r>
              <a:rPr sz="1400" i="1" dirty="0">
                <a:solidFill>
                  <a:srgbClr val="231F20"/>
                </a:solidFill>
                <a:latin typeface="Arial Nova Light" panose="020B0304020202020204" pitchFamily="34" charset="0"/>
                <a:cs typeface="Times New Roman" panose="02020603050405020304" pitchFamily="18" charset="0"/>
              </a:rPr>
              <a:t>to</a:t>
            </a:r>
            <a:r>
              <a:rPr sz="1400" i="1" spc="-10" dirty="0">
                <a:solidFill>
                  <a:srgbClr val="231F20"/>
                </a:solidFill>
                <a:latin typeface="Arial Nova Light" panose="020B0304020202020204" pitchFamily="34" charset="0"/>
                <a:cs typeface="Times New Roman" panose="02020603050405020304" pitchFamily="18" charset="0"/>
              </a:rPr>
              <a:t> </a:t>
            </a:r>
            <a:r>
              <a:rPr sz="1400" i="1" dirty="0">
                <a:solidFill>
                  <a:srgbClr val="231F20"/>
                </a:solidFill>
                <a:latin typeface="Arial Nova Light" panose="020B0304020202020204" pitchFamily="34" charset="0"/>
                <a:cs typeface="Times New Roman" panose="02020603050405020304" pitchFamily="18" charset="0"/>
              </a:rPr>
              <a:t>know</a:t>
            </a:r>
            <a:r>
              <a:rPr sz="1400" i="1" spc="-10" dirty="0">
                <a:solidFill>
                  <a:srgbClr val="231F20"/>
                </a:solidFill>
                <a:latin typeface="Arial Nova Light" panose="020B0304020202020204" pitchFamily="34" charset="0"/>
                <a:cs typeface="Times New Roman" panose="02020603050405020304" pitchFamily="18" charset="0"/>
              </a:rPr>
              <a:t> </a:t>
            </a:r>
            <a:r>
              <a:rPr sz="1400" i="1" dirty="0">
                <a:solidFill>
                  <a:srgbClr val="231F20"/>
                </a:solidFill>
                <a:latin typeface="Arial Nova Light" panose="020B0304020202020204" pitchFamily="34" charset="0"/>
                <a:cs typeface="Times New Roman" panose="02020603050405020304" pitchFamily="18" charset="0"/>
              </a:rPr>
              <a:t>the</a:t>
            </a:r>
            <a:r>
              <a:rPr sz="1400" i="1" spc="-10" dirty="0">
                <a:solidFill>
                  <a:srgbClr val="231F20"/>
                </a:solidFill>
                <a:latin typeface="Arial Nova Light" panose="020B0304020202020204" pitchFamily="34" charset="0"/>
                <a:cs typeface="Times New Roman" panose="02020603050405020304" pitchFamily="18" charset="0"/>
              </a:rPr>
              <a:t> </a:t>
            </a:r>
            <a:r>
              <a:rPr sz="1400" i="1" spc="-15" dirty="0">
                <a:solidFill>
                  <a:srgbClr val="231F20"/>
                </a:solidFill>
                <a:latin typeface="Arial Nova Light" panose="020B0304020202020204" pitchFamily="34" charset="0"/>
                <a:cs typeface="Times New Roman" panose="02020603050405020304" pitchFamily="18" charset="0"/>
              </a:rPr>
              <a:t>financial</a:t>
            </a:r>
            <a:r>
              <a:rPr sz="1400" i="1" spc="-10" dirty="0">
                <a:solidFill>
                  <a:srgbClr val="231F20"/>
                </a:solidFill>
                <a:latin typeface="Arial Nova Light" panose="020B0304020202020204" pitchFamily="34" charset="0"/>
                <a:cs typeface="Times New Roman" panose="02020603050405020304" pitchFamily="18" charset="0"/>
              </a:rPr>
              <a:t> </a:t>
            </a:r>
            <a:r>
              <a:rPr sz="1400" i="1" dirty="0">
                <a:solidFill>
                  <a:srgbClr val="231F20"/>
                </a:solidFill>
                <a:latin typeface="Arial Nova Light" panose="020B0304020202020204" pitchFamily="34" charset="0"/>
                <a:cs typeface="Times New Roman" panose="02020603050405020304" pitchFamily="18" charset="0"/>
              </a:rPr>
              <a:t>consequences</a:t>
            </a:r>
            <a:r>
              <a:rPr lang="en-GB" sz="1400" i="1" dirty="0">
                <a:solidFill>
                  <a:srgbClr val="231F20"/>
                </a:solidFill>
                <a:latin typeface="Arial Nova Light" panose="020B0304020202020204" pitchFamily="34" charset="0"/>
                <a:cs typeface="Times New Roman" panose="02020603050405020304" pitchFamily="18" charset="0"/>
              </a:rPr>
              <a:t> of</a:t>
            </a:r>
            <a:r>
              <a:rPr lang="en-GB" sz="1400" i="1" spc="-15" dirty="0">
                <a:solidFill>
                  <a:srgbClr val="231F20"/>
                </a:solidFill>
                <a:latin typeface="Arial Nova Light" panose="020B0304020202020204" pitchFamily="34" charset="0"/>
                <a:cs typeface="Times New Roman" panose="02020603050405020304" pitchFamily="18" charset="0"/>
              </a:rPr>
              <a:t> </a:t>
            </a:r>
            <a:r>
              <a:rPr lang="en-GB" sz="1400" i="1" spc="-5" dirty="0">
                <a:solidFill>
                  <a:srgbClr val="231F20"/>
                </a:solidFill>
                <a:latin typeface="Arial Nova Light" panose="020B0304020202020204" pitchFamily="34" charset="0"/>
                <a:cs typeface="Times New Roman" panose="02020603050405020304" pitchFamily="18" charset="0"/>
              </a:rPr>
              <a:t>divorce</a:t>
            </a:r>
            <a:r>
              <a:rPr lang="en-GB" sz="1400" i="1" spc="-15" dirty="0">
                <a:solidFill>
                  <a:srgbClr val="231F20"/>
                </a:solidFill>
                <a:latin typeface="Arial Nova Light" panose="020B0304020202020204" pitchFamily="34" charset="0"/>
                <a:cs typeface="Times New Roman" panose="02020603050405020304" pitchFamily="18" charset="0"/>
              </a:rPr>
              <a:t> </a:t>
            </a:r>
            <a:r>
              <a:rPr lang="en-GB" sz="1400" i="1" dirty="0">
                <a:solidFill>
                  <a:srgbClr val="231F20"/>
                </a:solidFill>
                <a:latin typeface="Arial Nova Light" panose="020B0304020202020204" pitchFamily="34" charset="0"/>
                <a:cs typeface="Times New Roman" panose="02020603050405020304" pitchFamily="18" charset="0"/>
              </a:rPr>
              <a:t>and</a:t>
            </a:r>
            <a:r>
              <a:rPr lang="en-GB" sz="1400" i="1" spc="-10" dirty="0">
                <a:solidFill>
                  <a:srgbClr val="231F20"/>
                </a:solidFill>
                <a:latin typeface="Arial Nova Light" panose="020B0304020202020204" pitchFamily="34" charset="0"/>
                <a:cs typeface="Times New Roman" panose="02020603050405020304" pitchFamily="18" charset="0"/>
              </a:rPr>
              <a:t> </a:t>
            </a:r>
            <a:r>
              <a:rPr lang="en-GB" sz="1400" i="1" dirty="0">
                <a:solidFill>
                  <a:srgbClr val="231F20"/>
                </a:solidFill>
                <a:latin typeface="Arial Nova Light" panose="020B0304020202020204" pitchFamily="34" charset="0"/>
                <a:cs typeface="Times New Roman" panose="02020603050405020304" pitchFamily="18" charset="0"/>
              </a:rPr>
              <a:t>our</a:t>
            </a:r>
            <a:r>
              <a:rPr lang="en-GB" sz="1400" i="1" spc="-15" dirty="0">
                <a:solidFill>
                  <a:srgbClr val="231F20"/>
                </a:solidFill>
                <a:latin typeface="Arial Nova Light" panose="020B0304020202020204" pitchFamily="34" charset="0"/>
                <a:cs typeface="Times New Roman" panose="02020603050405020304" pitchFamily="18" charset="0"/>
              </a:rPr>
              <a:t> </a:t>
            </a:r>
            <a:r>
              <a:rPr lang="en-GB" sz="1400" i="1" dirty="0">
                <a:solidFill>
                  <a:srgbClr val="231F20"/>
                </a:solidFill>
                <a:latin typeface="Arial Nova Light" panose="020B0304020202020204" pitchFamily="34" charset="0"/>
                <a:cs typeface="Times New Roman" panose="02020603050405020304" pitchFamily="18" charset="0"/>
              </a:rPr>
              <a:t>family</a:t>
            </a:r>
            <a:r>
              <a:rPr lang="en-GB" sz="1400" i="1" spc="-10" dirty="0">
                <a:solidFill>
                  <a:srgbClr val="231F20"/>
                </a:solidFill>
                <a:latin typeface="Arial Nova Light" panose="020B0304020202020204" pitchFamily="34" charset="0"/>
                <a:cs typeface="Times New Roman" panose="02020603050405020304" pitchFamily="18" charset="0"/>
              </a:rPr>
              <a:t> </a:t>
            </a:r>
            <a:r>
              <a:rPr lang="en-GB" sz="1400" i="1" dirty="0">
                <a:solidFill>
                  <a:srgbClr val="231F20"/>
                </a:solidFill>
                <a:latin typeface="Arial Nova Light" panose="020B0304020202020204" pitchFamily="34" charset="0"/>
                <a:cs typeface="Times New Roman" panose="02020603050405020304" pitchFamily="18" charset="0"/>
              </a:rPr>
              <a:t>law</a:t>
            </a:r>
            <a:r>
              <a:rPr lang="en-GB" sz="1400" i="1" spc="-15" dirty="0">
                <a:solidFill>
                  <a:srgbClr val="231F20"/>
                </a:solidFill>
                <a:latin typeface="Arial Nova Light" panose="020B0304020202020204" pitchFamily="34" charset="0"/>
                <a:cs typeface="Times New Roman" panose="02020603050405020304" pitchFamily="18" charset="0"/>
              </a:rPr>
              <a:t> Wealth </a:t>
            </a:r>
            <a:r>
              <a:rPr lang="en-GB" sz="1400" i="1" spc="-10" dirty="0">
                <a:solidFill>
                  <a:srgbClr val="231F20"/>
                </a:solidFill>
                <a:latin typeface="Arial Nova Light" panose="020B0304020202020204" pitchFamily="34" charset="0"/>
                <a:cs typeface="Times New Roman" panose="02020603050405020304" pitchFamily="18" charset="0"/>
              </a:rPr>
              <a:t>Managers</a:t>
            </a:r>
            <a:r>
              <a:rPr lang="en-GB" sz="1400" i="1" spc="-10" dirty="0">
                <a:latin typeface="Arial Nova Light" panose="020B0304020202020204" pitchFamily="34" charset="0"/>
                <a:cs typeface="Times New Roman" panose="02020603050405020304" pitchFamily="18" charset="0"/>
              </a:rPr>
              <a:t> </a:t>
            </a:r>
            <a:r>
              <a:rPr lang="en-GB" sz="1400" i="1" dirty="0">
                <a:solidFill>
                  <a:srgbClr val="231F20"/>
                </a:solidFill>
                <a:latin typeface="Arial Nova Light" panose="020B0304020202020204" pitchFamily="34" charset="0"/>
                <a:cs typeface="Times New Roman" panose="02020603050405020304" pitchFamily="18" charset="0"/>
              </a:rPr>
              <a:t>use their cash </a:t>
            </a:r>
            <a:r>
              <a:rPr lang="en-GB" sz="1400" i="1" spc="-5" dirty="0">
                <a:solidFill>
                  <a:srgbClr val="231F20"/>
                </a:solidFill>
                <a:latin typeface="Arial Nova Light" panose="020B0304020202020204" pitchFamily="34" charset="0"/>
                <a:cs typeface="Times New Roman" panose="02020603050405020304" pitchFamily="18" charset="0"/>
              </a:rPr>
              <a:t>flow analysis, </a:t>
            </a:r>
            <a:r>
              <a:rPr lang="en-GB" sz="1400" i="1" dirty="0">
                <a:solidFill>
                  <a:srgbClr val="231F20"/>
                </a:solidFill>
                <a:latin typeface="Arial Nova Light" panose="020B0304020202020204" pitchFamily="34" charset="0"/>
                <a:cs typeface="Times New Roman" panose="02020603050405020304" pitchFamily="18" charset="0"/>
              </a:rPr>
              <a:t>investments and </a:t>
            </a:r>
            <a:r>
              <a:rPr lang="en-GB" sz="1400" i="1" spc="5" dirty="0">
                <a:solidFill>
                  <a:srgbClr val="231F20"/>
                </a:solidFill>
                <a:latin typeface="Arial Nova Light" panose="020B0304020202020204" pitchFamily="34" charset="0"/>
                <a:cs typeface="Times New Roman" panose="02020603050405020304" pitchFamily="18" charset="0"/>
              </a:rPr>
              <a:t> </a:t>
            </a:r>
            <a:r>
              <a:rPr lang="en-GB" sz="1400" i="1" dirty="0">
                <a:solidFill>
                  <a:srgbClr val="231F20"/>
                </a:solidFill>
                <a:latin typeface="Arial Nova Light" panose="020B0304020202020204" pitchFamily="34" charset="0"/>
                <a:cs typeface="Times New Roman" panose="02020603050405020304" pitchFamily="18" charset="0"/>
              </a:rPr>
              <a:t>pensions</a:t>
            </a:r>
            <a:r>
              <a:rPr lang="en-GB" sz="1400" i="1" spc="-15" dirty="0">
                <a:solidFill>
                  <a:srgbClr val="231F20"/>
                </a:solidFill>
                <a:latin typeface="Arial Nova Light" panose="020B0304020202020204" pitchFamily="34" charset="0"/>
                <a:cs typeface="Times New Roman" panose="02020603050405020304" pitchFamily="18" charset="0"/>
              </a:rPr>
              <a:t> </a:t>
            </a:r>
            <a:r>
              <a:rPr lang="en-GB" sz="1400" i="1" dirty="0">
                <a:solidFill>
                  <a:srgbClr val="231F20"/>
                </a:solidFill>
                <a:latin typeface="Arial Nova Light" panose="020B0304020202020204" pitchFamily="34" charset="0"/>
                <a:cs typeface="Times New Roman" panose="02020603050405020304" pitchFamily="18" charset="0"/>
              </a:rPr>
              <a:t>expertise</a:t>
            </a:r>
            <a:r>
              <a:rPr lang="en-GB" sz="1400" i="1" spc="-15" dirty="0">
                <a:solidFill>
                  <a:srgbClr val="231F20"/>
                </a:solidFill>
                <a:latin typeface="Arial Nova Light" panose="020B0304020202020204" pitchFamily="34" charset="0"/>
                <a:cs typeface="Times New Roman" panose="02020603050405020304" pitchFamily="18" charset="0"/>
              </a:rPr>
              <a:t> </a:t>
            </a:r>
            <a:r>
              <a:rPr lang="en-GB" sz="1400" i="1" spc="-10" dirty="0">
                <a:solidFill>
                  <a:srgbClr val="231F20"/>
                </a:solidFill>
                <a:latin typeface="Arial Nova Light" panose="020B0304020202020204" pitchFamily="34" charset="0"/>
                <a:cs typeface="Times New Roman" panose="02020603050405020304" pitchFamily="18" charset="0"/>
              </a:rPr>
              <a:t>from</a:t>
            </a:r>
            <a:r>
              <a:rPr lang="en-GB" sz="1400" i="1" spc="-15" dirty="0">
                <a:solidFill>
                  <a:srgbClr val="231F20"/>
                </a:solidFill>
                <a:latin typeface="Arial Nova Light" panose="020B0304020202020204" pitchFamily="34" charset="0"/>
                <a:cs typeface="Times New Roman" panose="02020603050405020304" pitchFamily="18" charset="0"/>
              </a:rPr>
              <a:t> </a:t>
            </a:r>
            <a:r>
              <a:rPr lang="en-GB" sz="1400" i="1" dirty="0">
                <a:solidFill>
                  <a:srgbClr val="231F20"/>
                </a:solidFill>
                <a:latin typeface="Arial Nova Light" panose="020B0304020202020204" pitchFamily="34" charset="0"/>
                <a:cs typeface="Times New Roman" panose="02020603050405020304" pitchFamily="18" charset="0"/>
              </a:rPr>
              <a:t>beginning</a:t>
            </a:r>
            <a:r>
              <a:rPr lang="en-GB" sz="1400" i="1" spc="-10" dirty="0">
                <a:solidFill>
                  <a:srgbClr val="231F20"/>
                </a:solidFill>
                <a:latin typeface="Arial Nova Light" panose="020B0304020202020204" pitchFamily="34" charset="0"/>
                <a:cs typeface="Times New Roman" panose="02020603050405020304" pitchFamily="18" charset="0"/>
              </a:rPr>
              <a:t> </a:t>
            </a:r>
            <a:r>
              <a:rPr lang="en-GB" sz="1400" i="1" dirty="0">
                <a:solidFill>
                  <a:srgbClr val="231F20"/>
                </a:solidFill>
                <a:latin typeface="Arial Nova Light" panose="020B0304020202020204" pitchFamily="34" charset="0"/>
                <a:cs typeface="Times New Roman" panose="02020603050405020304" pitchFamily="18" charset="0"/>
              </a:rPr>
              <a:t>to</a:t>
            </a:r>
            <a:r>
              <a:rPr lang="en-GB" sz="1400" i="1" spc="-15" dirty="0">
                <a:solidFill>
                  <a:srgbClr val="231F20"/>
                </a:solidFill>
                <a:latin typeface="Arial Nova Light" panose="020B0304020202020204" pitchFamily="34" charset="0"/>
                <a:cs typeface="Times New Roman" panose="02020603050405020304" pitchFamily="18" charset="0"/>
              </a:rPr>
              <a:t> </a:t>
            </a:r>
            <a:r>
              <a:rPr lang="en-GB" sz="1400" i="1" dirty="0">
                <a:solidFill>
                  <a:srgbClr val="231F20"/>
                </a:solidFill>
                <a:latin typeface="Arial Nova Light" panose="020B0304020202020204" pitchFamily="34" charset="0"/>
                <a:cs typeface="Times New Roman" panose="02020603050405020304" pitchFamily="18" charset="0"/>
              </a:rPr>
              <a:t>end</a:t>
            </a:r>
            <a:r>
              <a:rPr lang="en-GB" sz="1400" i="1" spc="-15" dirty="0">
                <a:solidFill>
                  <a:srgbClr val="231F20"/>
                </a:solidFill>
                <a:latin typeface="Arial Nova Light" panose="020B0304020202020204" pitchFamily="34" charset="0"/>
                <a:cs typeface="Times New Roman" panose="02020603050405020304" pitchFamily="18" charset="0"/>
              </a:rPr>
              <a:t> </a:t>
            </a:r>
            <a:r>
              <a:rPr lang="en-GB" sz="1400" i="1" dirty="0">
                <a:solidFill>
                  <a:srgbClr val="231F20"/>
                </a:solidFill>
                <a:latin typeface="Arial Nova Light" panose="020B0304020202020204" pitchFamily="34" charset="0"/>
                <a:cs typeface="Times New Roman" panose="02020603050405020304" pitchFamily="18" charset="0"/>
              </a:rPr>
              <a:t>of</a:t>
            </a:r>
            <a:r>
              <a:rPr lang="en-GB" sz="1400" i="1" spc="-10" dirty="0">
                <a:solidFill>
                  <a:srgbClr val="231F20"/>
                </a:solidFill>
                <a:latin typeface="Arial Nova Light" panose="020B0304020202020204" pitchFamily="34" charset="0"/>
                <a:cs typeface="Times New Roman" panose="02020603050405020304" pitchFamily="18" charset="0"/>
              </a:rPr>
              <a:t> </a:t>
            </a:r>
            <a:r>
              <a:rPr lang="en-GB" sz="1400" i="1" dirty="0">
                <a:solidFill>
                  <a:srgbClr val="231F20"/>
                </a:solidFill>
                <a:latin typeface="Arial Nova Light" panose="020B0304020202020204" pitchFamily="34" charset="0"/>
                <a:cs typeface="Times New Roman" panose="02020603050405020304" pitchFamily="18" charset="0"/>
              </a:rPr>
              <a:t>the </a:t>
            </a:r>
            <a:r>
              <a:rPr lang="en-GB" sz="1400" i="1" spc="-335" dirty="0">
                <a:solidFill>
                  <a:srgbClr val="231F20"/>
                </a:solidFill>
                <a:latin typeface="Arial Nova Light" panose="020B0304020202020204" pitchFamily="34" charset="0"/>
                <a:cs typeface="Times New Roman" panose="02020603050405020304" pitchFamily="18" charset="0"/>
              </a:rPr>
              <a:t> </a:t>
            </a:r>
            <a:r>
              <a:rPr lang="en-GB" sz="1400" i="1" spc="-15" dirty="0">
                <a:solidFill>
                  <a:srgbClr val="231F20"/>
                </a:solidFill>
                <a:latin typeface="Arial Nova Light" panose="020B0304020202020204" pitchFamily="34" charset="0"/>
                <a:cs typeface="Times New Roman" panose="02020603050405020304" pitchFamily="18" charset="0"/>
              </a:rPr>
              <a:t>financial</a:t>
            </a:r>
            <a:r>
              <a:rPr lang="en-GB" sz="1400" i="1" spc="-10" dirty="0">
                <a:solidFill>
                  <a:srgbClr val="231F20"/>
                </a:solidFill>
                <a:latin typeface="Arial Nova Light" panose="020B0304020202020204" pitchFamily="34" charset="0"/>
                <a:cs typeface="Times New Roman" panose="02020603050405020304" pitchFamily="18" charset="0"/>
              </a:rPr>
              <a:t> </a:t>
            </a:r>
            <a:r>
              <a:rPr lang="en-GB" sz="1400" i="1" dirty="0">
                <a:solidFill>
                  <a:srgbClr val="231F20"/>
                </a:solidFill>
                <a:latin typeface="Arial Nova Light" panose="020B0304020202020204" pitchFamily="34" charset="0"/>
                <a:cs typeface="Times New Roman" panose="02020603050405020304" pitchFamily="18" charset="0"/>
              </a:rPr>
              <a:t>settlement</a:t>
            </a:r>
            <a:r>
              <a:rPr lang="en-GB" sz="1400" i="1" spc="-10" dirty="0">
                <a:solidFill>
                  <a:srgbClr val="231F20"/>
                </a:solidFill>
                <a:latin typeface="Arial Nova Light" panose="020B0304020202020204" pitchFamily="34" charset="0"/>
                <a:cs typeface="Times New Roman" panose="02020603050405020304" pitchFamily="18" charset="0"/>
              </a:rPr>
              <a:t> </a:t>
            </a:r>
            <a:r>
              <a:rPr lang="en-GB" sz="1400" i="1" dirty="0">
                <a:solidFill>
                  <a:srgbClr val="231F20"/>
                </a:solidFill>
                <a:latin typeface="Arial Nova Light" panose="020B0304020202020204" pitchFamily="34" charset="0"/>
                <a:cs typeface="Times New Roman" panose="02020603050405020304" pitchFamily="18" charset="0"/>
              </a:rPr>
              <a:t>to</a:t>
            </a:r>
            <a:r>
              <a:rPr lang="en-GB" sz="1400" i="1" spc="-10" dirty="0">
                <a:solidFill>
                  <a:srgbClr val="231F20"/>
                </a:solidFill>
                <a:latin typeface="Arial Nova Light" panose="020B0304020202020204" pitchFamily="34" charset="0"/>
                <a:cs typeface="Times New Roman" panose="02020603050405020304" pitchFamily="18" charset="0"/>
              </a:rPr>
              <a:t> </a:t>
            </a:r>
            <a:r>
              <a:rPr lang="en-GB" sz="1400" i="1" dirty="0">
                <a:solidFill>
                  <a:srgbClr val="231F20"/>
                </a:solidFill>
                <a:latin typeface="Arial Nova Light" panose="020B0304020202020204" pitchFamily="34" charset="0"/>
                <a:cs typeface="Times New Roman" panose="02020603050405020304" pitchFamily="18" charset="0"/>
              </a:rPr>
              <a:t>answer</a:t>
            </a:r>
            <a:r>
              <a:rPr lang="en-GB" sz="1400" i="1" spc="-10" dirty="0">
                <a:solidFill>
                  <a:srgbClr val="231F20"/>
                </a:solidFill>
                <a:latin typeface="Arial Nova Light" panose="020B0304020202020204" pitchFamily="34" charset="0"/>
                <a:cs typeface="Times New Roman" panose="02020603050405020304" pitchFamily="18" charset="0"/>
              </a:rPr>
              <a:t> </a:t>
            </a:r>
            <a:r>
              <a:rPr lang="en-GB" sz="1400" i="1" dirty="0">
                <a:solidFill>
                  <a:srgbClr val="231F20"/>
                </a:solidFill>
                <a:latin typeface="Arial Nova Light" panose="020B0304020202020204" pitchFamily="34" charset="0"/>
                <a:cs typeface="Times New Roman" panose="02020603050405020304" pitchFamily="18" charset="0"/>
              </a:rPr>
              <a:t>these</a:t>
            </a:r>
            <a:r>
              <a:rPr lang="en-GB" sz="1400" i="1" spc="-10" dirty="0">
                <a:solidFill>
                  <a:srgbClr val="231F20"/>
                </a:solidFill>
                <a:latin typeface="Arial Nova Light" panose="020B0304020202020204" pitchFamily="34" charset="0"/>
                <a:cs typeface="Times New Roman" panose="02020603050405020304" pitchFamily="18" charset="0"/>
              </a:rPr>
              <a:t> </a:t>
            </a:r>
            <a:r>
              <a:rPr lang="en-GB" sz="1400" i="1" dirty="0">
                <a:solidFill>
                  <a:srgbClr val="231F20"/>
                </a:solidFill>
                <a:latin typeface="Arial Nova Light" panose="020B0304020202020204" pitchFamily="34" charset="0"/>
                <a:cs typeface="Times New Roman" panose="02020603050405020304" pitchFamily="18" charset="0"/>
              </a:rPr>
              <a:t>questions.</a:t>
            </a:r>
            <a:endParaRPr lang="en-GB" sz="1400" i="1" dirty="0">
              <a:latin typeface="Arial Nova Light" panose="020B0304020202020204" pitchFamily="34" charset="0"/>
              <a:cs typeface="Times New Roman" panose="02020603050405020304" pitchFamily="18" charset="0"/>
            </a:endParaRPr>
          </a:p>
        </p:txBody>
      </p:sp>
      <p:sp>
        <p:nvSpPr>
          <p:cNvPr id="8" name="object 12">
            <a:extLst>
              <a:ext uri="{FF2B5EF4-FFF2-40B4-BE49-F238E27FC236}">
                <a16:creationId xmlns:a16="http://schemas.microsoft.com/office/drawing/2014/main" id="{AB68D848-AC02-06C6-5058-E6CC438E1887}"/>
              </a:ext>
            </a:extLst>
          </p:cNvPr>
          <p:cNvSpPr txBox="1"/>
          <p:nvPr/>
        </p:nvSpPr>
        <p:spPr>
          <a:xfrm>
            <a:off x="918377" y="4207968"/>
            <a:ext cx="394335" cy="1341755"/>
          </a:xfrm>
          <a:prstGeom prst="rect">
            <a:avLst/>
          </a:prstGeom>
        </p:spPr>
        <p:txBody>
          <a:bodyPr vert="horz" wrap="square" lIns="0" tIns="17145" rIns="0" bIns="0" rtlCol="0">
            <a:spAutoFit/>
          </a:bodyPr>
          <a:lstStyle/>
          <a:p>
            <a:pPr marL="12700">
              <a:lnSpc>
                <a:spcPct val="100000"/>
              </a:lnSpc>
              <a:spcBef>
                <a:spcPts val="135"/>
              </a:spcBef>
            </a:pPr>
            <a:r>
              <a:rPr sz="8600" b="0" spc="10" dirty="0">
                <a:solidFill>
                  <a:srgbClr val="009FE3"/>
                </a:solidFill>
                <a:latin typeface="MillerDisplay Light"/>
                <a:cs typeface="MillerDisplay Light"/>
              </a:rPr>
              <a:t>“</a:t>
            </a:r>
            <a:endParaRPr sz="8600" dirty="0">
              <a:solidFill>
                <a:srgbClr val="009FE3"/>
              </a:solidFill>
              <a:latin typeface="MillerDisplay Light"/>
              <a:cs typeface="MillerDisplay Light"/>
            </a:endParaRPr>
          </a:p>
        </p:txBody>
      </p:sp>
    </p:spTree>
    <p:extLst>
      <p:ext uri="{BB962C8B-B14F-4D97-AF65-F5344CB8AC3E}">
        <p14:creationId xmlns:p14="http://schemas.microsoft.com/office/powerpoint/2010/main" val="267863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04CF7F-AE1B-68BC-E29B-0A508530E07B}"/>
              </a:ext>
            </a:extLst>
          </p:cNvPr>
          <p:cNvSpPr>
            <a:spLocks noGrp="1"/>
          </p:cNvSpPr>
          <p:nvPr>
            <p:ph type="body" sz="quarter" idx="22"/>
          </p:nvPr>
        </p:nvSpPr>
        <p:spPr>
          <a:xfrm>
            <a:off x="612279" y="698592"/>
            <a:ext cx="10242894" cy="454025"/>
          </a:xfrm>
        </p:spPr>
        <p:txBody>
          <a:bodyPr/>
          <a:lstStyle/>
          <a:p>
            <a:r>
              <a:rPr lang="en-GB" dirty="0"/>
              <a:t>Technical update</a:t>
            </a:r>
          </a:p>
        </p:txBody>
      </p:sp>
      <p:sp>
        <p:nvSpPr>
          <p:cNvPr id="3" name="Text Placeholder 2">
            <a:extLst>
              <a:ext uri="{FF2B5EF4-FFF2-40B4-BE49-F238E27FC236}">
                <a16:creationId xmlns:a16="http://schemas.microsoft.com/office/drawing/2014/main" id="{96C7F895-8206-1633-D0DC-4B9541792170}"/>
              </a:ext>
            </a:extLst>
          </p:cNvPr>
          <p:cNvSpPr>
            <a:spLocks noGrp="1"/>
          </p:cNvSpPr>
          <p:nvPr>
            <p:ph type="body" sz="quarter" idx="23"/>
          </p:nvPr>
        </p:nvSpPr>
        <p:spPr/>
        <p:txBody>
          <a:bodyPr/>
          <a:lstStyle/>
          <a:p>
            <a:r>
              <a:rPr lang="en-GB" dirty="0"/>
              <a:t>The key issues</a:t>
            </a:r>
          </a:p>
        </p:txBody>
      </p:sp>
      <p:sp>
        <p:nvSpPr>
          <p:cNvPr id="6" name="TextBox 5">
            <a:extLst>
              <a:ext uri="{FF2B5EF4-FFF2-40B4-BE49-F238E27FC236}">
                <a16:creationId xmlns:a16="http://schemas.microsoft.com/office/drawing/2014/main" id="{7ADE3ACF-9C25-6FF9-36BC-5697F725591D}"/>
              </a:ext>
            </a:extLst>
          </p:cNvPr>
          <p:cNvSpPr txBox="1"/>
          <p:nvPr/>
        </p:nvSpPr>
        <p:spPr>
          <a:xfrm>
            <a:off x="694049" y="1910482"/>
            <a:ext cx="7983126" cy="1748684"/>
          </a:xfrm>
          <a:prstGeom prst="rect">
            <a:avLst/>
          </a:prstGeom>
          <a:noFill/>
        </p:spPr>
        <p:txBody>
          <a:bodyPr wrap="square">
            <a:spAutoFit/>
          </a:bodyPr>
          <a:lstStyle/>
          <a:p>
            <a:pPr marL="342900" indent="-342900">
              <a:lnSpc>
                <a:spcPct val="200000"/>
              </a:lnSpc>
              <a:buClr>
                <a:srgbClr val="009FE3"/>
              </a:buClr>
              <a:buFont typeface="+mj-lt"/>
              <a:buAutoNum type="arabicPeriod"/>
            </a:pPr>
            <a:r>
              <a:rPr lang="en-GB" sz="1400" dirty="0">
                <a:solidFill>
                  <a:srgbClr val="171E45"/>
                </a:solidFill>
                <a:latin typeface="Arial Nova Light" panose="020B0304020202020204" pitchFamily="34" charset="0"/>
              </a:rPr>
              <a:t>McCloud</a:t>
            </a:r>
          </a:p>
          <a:p>
            <a:pPr marL="342900" indent="-342900">
              <a:lnSpc>
                <a:spcPct val="200000"/>
              </a:lnSpc>
              <a:buClr>
                <a:srgbClr val="009FE3"/>
              </a:buClr>
              <a:buFont typeface="+mj-lt"/>
              <a:buAutoNum type="arabicPeriod"/>
            </a:pPr>
            <a:r>
              <a:rPr lang="en-GB" sz="1400" dirty="0">
                <a:solidFill>
                  <a:srgbClr val="171E45"/>
                </a:solidFill>
                <a:latin typeface="Arial Nova Light" panose="020B0304020202020204" pitchFamily="34" charset="0"/>
              </a:rPr>
              <a:t>PAG 2 </a:t>
            </a:r>
          </a:p>
          <a:p>
            <a:pPr marL="342900" indent="-342900">
              <a:lnSpc>
                <a:spcPct val="200000"/>
              </a:lnSpc>
              <a:buClr>
                <a:srgbClr val="009FE3"/>
              </a:buClr>
              <a:buFont typeface="+mj-lt"/>
              <a:buAutoNum type="arabicPeriod"/>
            </a:pPr>
            <a:r>
              <a:rPr lang="en-GB" sz="1400" dirty="0">
                <a:solidFill>
                  <a:srgbClr val="171E45"/>
                </a:solidFill>
                <a:latin typeface="Arial Nova Light" panose="020B0304020202020204" pitchFamily="34" charset="0"/>
              </a:rPr>
              <a:t>SP v AL [2024] EWFC 72(B)</a:t>
            </a:r>
          </a:p>
          <a:p>
            <a:pPr>
              <a:lnSpc>
                <a:spcPct val="200000"/>
              </a:lnSpc>
              <a:buClr>
                <a:srgbClr val="009FE3"/>
              </a:buClr>
            </a:pPr>
            <a:endParaRPr lang="en-GB" sz="1400" dirty="0">
              <a:solidFill>
                <a:srgbClr val="171E45"/>
              </a:solidFill>
              <a:latin typeface="Arial Nova Light" panose="020B0304020202020204" pitchFamily="34" charset="0"/>
            </a:endParaRPr>
          </a:p>
        </p:txBody>
      </p:sp>
    </p:spTree>
    <p:extLst>
      <p:ext uri="{BB962C8B-B14F-4D97-AF65-F5344CB8AC3E}">
        <p14:creationId xmlns:p14="http://schemas.microsoft.com/office/powerpoint/2010/main" val="83219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C2B64-32FA-6764-75B2-F3029B68D7D9}"/>
              </a:ext>
            </a:extLst>
          </p:cNvPr>
          <p:cNvSpPr>
            <a:spLocks noGrp="1"/>
          </p:cNvSpPr>
          <p:nvPr>
            <p:ph type="body" sz="quarter" idx="22"/>
          </p:nvPr>
        </p:nvSpPr>
        <p:spPr/>
        <p:txBody>
          <a:bodyPr/>
          <a:lstStyle/>
          <a:p>
            <a:r>
              <a:rPr lang="en-GB" dirty="0"/>
              <a:t>McCloud – Where are we now? </a:t>
            </a:r>
          </a:p>
        </p:txBody>
      </p:sp>
      <p:sp>
        <p:nvSpPr>
          <p:cNvPr id="4" name="Content Placeholder 3">
            <a:extLst>
              <a:ext uri="{FF2B5EF4-FFF2-40B4-BE49-F238E27FC236}">
                <a16:creationId xmlns:a16="http://schemas.microsoft.com/office/drawing/2014/main" id="{0346B35E-76F1-C5A1-5F5D-A546941724F0}"/>
              </a:ext>
            </a:extLst>
          </p:cNvPr>
          <p:cNvSpPr>
            <a:spLocks noGrp="1"/>
          </p:cNvSpPr>
          <p:nvPr>
            <p:ph sz="quarter" idx="35"/>
          </p:nvPr>
        </p:nvSpPr>
        <p:spPr>
          <a:xfrm>
            <a:off x="828303" y="1764426"/>
            <a:ext cx="10655672" cy="3746456"/>
          </a:xfrm>
        </p:spPr>
        <p:txBody>
          <a:bodyPr/>
          <a:lstStyle/>
          <a:p>
            <a:pPr>
              <a:lnSpc>
                <a:spcPct val="250000"/>
              </a:lnSpc>
            </a:pPr>
            <a:r>
              <a:rPr lang="en-GB" sz="1400" dirty="0"/>
              <a:t>Introduction of 2015 (CARE) pension schemes in Public Sector unlawful – Age Discrimination</a:t>
            </a:r>
          </a:p>
          <a:p>
            <a:pPr>
              <a:lnSpc>
                <a:spcPct val="250000"/>
              </a:lnSpc>
            </a:pPr>
            <a:r>
              <a:rPr lang="en-GB" dirty="0"/>
              <a:t>Therefore all pension benefits accrued 2015 to 2022 in new Public Sector schemes to be reviewed. </a:t>
            </a:r>
          </a:p>
          <a:p>
            <a:pPr>
              <a:lnSpc>
                <a:spcPct val="250000"/>
              </a:lnSpc>
            </a:pPr>
            <a:r>
              <a:rPr lang="en-GB" dirty="0"/>
              <a:t>Would member have been better 	off, with benefit of hindsight, in old legacy scheme or new CARE scheme? </a:t>
            </a:r>
          </a:p>
          <a:p>
            <a:pPr>
              <a:lnSpc>
                <a:spcPct val="250000"/>
              </a:lnSpc>
            </a:pPr>
            <a:r>
              <a:rPr lang="en-GB" dirty="0"/>
              <a:t>Calculations and reviews should have been undertaken by October 2023 – always challenging</a:t>
            </a:r>
          </a:p>
          <a:p>
            <a:pPr>
              <a:lnSpc>
                <a:spcPct val="250000"/>
              </a:lnSpc>
            </a:pPr>
            <a:r>
              <a:rPr lang="en-GB" sz="1400" dirty="0"/>
              <a:t>NHS and Civil Service would appear to be there. Others not.</a:t>
            </a:r>
          </a:p>
          <a:p>
            <a:pPr indent="0">
              <a:lnSpc>
                <a:spcPct val="150000"/>
              </a:lnSpc>
              <a:buNone/>
            </a:pPr>
            <a:endParaRPr lang="en-GB" dirty="0"/>
          </a:p>
          <a:p>
            <a:pPr indent="0">
              <a:lnSpc>
                <a:spcPct val="250000"/>
              </a:lnSpc>
              <a:buNone/>
            </a:pPr>
            <a:endParaRPr lang="en-GB" dirty="0"/>
          </a:p>
          <a:p>
            <a:pPr>
              <a:lnSpc>
                <a:spcPct val="250000"/>
              </a:lnSpc>
            </a:pPr>
            <a:endParaRPr lang="en-GB" dirty="0"/>
          </a:p>
          <a:p>
            <a:pPr indent="0">
              <a:lnSpc>
                <a:spcPct val="250000"/>
              </a:lnSpc>
              <a:buNone/>
            </a:pPr>
            <a:endParaRPr lang="en-GB" dirty="0"/>
          </a:p>
        </p:txBody>
      </p:sp>
      <p:sp>
        <p:nvSpPr>
          <p:cNvPr id="6" name="Text Placeholder 2">
            <a:extLst>
              <a:ext uri="{FF2B5EF4-FFF2-40B4-BE49-F238E27FC236}">
                <a16:creationId xmlns:a16="http://schemas.microsoft.com/office/drawing/2014/main" id="{CA13ECA2-07F2-B3EF-EF77-6B73640124AB}"/>
              </a:ext>
            </a:extLst>
          </p:cNvPr>
          <p:cNvSpPr>
            <a:spLocks noGrp="1"/>
          </p:cNvSpPr>
          <p:nvPr>
            <p:ph type="body" sz="quarter" idx="23"/>
          </p:nvPr>
        </p:nvSpPr>
        <p:spPr>
          <a:xfrm>
            <a:off x="648000" y="1224000"/>
            <a:ext cx="10836000" cy="454025"/>
          </a:xfrm>
        </p:spPr>
        <p:txBody>
          <a:bodyPr/>
          <a:lstStyle/>
          <a:p>
            <a:r>
              <a:rPr lang="en-GB" dirty="0"/>
              <a:t>Briefest of Backgrounds</a:t>
            </a:r>
          </a:p>
        </p:txBody>
      </p:sp>
    </p:spTree>
    <p:extLst>
      <p:ext uri="{BB962C8B-B14F-4D97-AF65-F5344CB8AC3E}">
        <p14:creationId xmlns:p14="http://schemas.microsoft.com/office/powerpoint/2010/main" val="3380610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C2B64-32FA-6764-75B2-F3029B68D7D9}"/>
              </a:ext>
            </a:extLst>
          </p:cNvPr>
          <p:cNvSpPr>
            <a:spLocks noGrp="1"/>
          </p:cNvSpPr>
          <p:nvPr>
            <p:ph type="body" sz="quarter" idx="22"/>
          </p:nvPr>
        </p:nvSpPr>
        <p:spPr/>
        <p:txBody>
          <a:bodyPr/>
          <a:lstStyle/>
          <a:p>
            <a:r>
              <a:rPr lang="en-GB" dirty="0"/>
              <a:t>McCloud – Where are we now? </a:t>
            </a:r>
          </a:p>
        </p:txBody>
      </p:sp>
      <p:sp>
        <p:nvSpPr>
          <p:cNvPr id="4" name="Content Placeholder 3">
            <a:extLst>
              <a:ext uri="{FF2B5EF4-FFF2-40B4-BE49-F238E27FC236}">
                <a16:creationId xmlns:a16="http://schemas.microsoft.com/office/drawing/2014/main" id="{0346B35E-76F1-C5A1-5F5D-A546941724F0}"/>
              </a:ext>
            </a:extLst>
          </p:cNvPr>
          <p:cNvSpPr>
            <a:spLocks noGrp="1"/>
          </p:cNvSpPr>
          <p:nvPr>
            <p:ph sz="quarter" idx="35"/>
          </p:nvPr>
        </p:nvSpPr>
        <p:spPr>
          <a:xfrm>
            <a:off x="828303" y="1764426"/>
            <a:ext cx="10655672" cy="3746456"/>
          </a:xfrm>
        </p:spPr>
        <p:txBody>
          <a:bodyPr/>
          <a:lstStyle/>
          <a:p>
            <a:pPr>
              <a:lnSpc>
                <a:spcPct val="250000"/>
              </a:lnSpc>
            </a:pPr>
            <a:r>
              <a:rPr lang="en-GB" sz="1400" dirty="0"/>
              <a:t>New style CEV statements now being issued. (For NHS) 2 statements, 1 for 1995/2008 legacy scheme and 1 for 2015 / CARE scheme</a:t>
            </a:r>
          </a:p>
          <a:p>
            <a:pPr>
              <a:lnSpc>
                <a:spcPct val="250000"/>
              </a:lnSpc>
            </a:pPr>
            <a:r>
              <a:rPr lang="en-GB" dirty="0"/>
              <a:t>On 1995 / 2008 statement:</a:t>
            </a:r>
            <a:endParaRPr lang="en-GB" sz="1400" dirty="0"/>
          </a:p>
          <a:p>
            <a:pPr indent="0">
              <a:lnSpc>
                <a:spcPct val="150000"/>
              </a:lnSpc>
              <a:buNone/>
            </a:pPr>
            <a:r>
              <a:rPr lang="en-GB" sz="1400" b="1" i="1" dirty="0"/>
              <a:t>“We’ve calculated two transfer values for your 1995 / 2008 Scheme sharable benefits built up during the remedy period, these are:</a:t>
            </a:r>
          </a:p>
          <a:p>
            <a:pPr marL="342900" indent="-342900">
              <a:lnSpc>
                <a:spcPct val="150000"/>
              </a:lnSpc>
              <a:buAutoNum type="arabicPeriod"/>
            </a:pPr>
            <a:r>
              <a:rPr lang="en-GB" b="1" i="1" dirty="0"/>
              <a:t>1995 / 2008 Scheme benefits, and</a:t>
            </a:r>
          </a:p>
          <a:p>
            <a:pPr marL="342900" indent="-342900">
              <a:lnSpc>
                <a:spcPct val="150000"/>
              </a:lnSpc>
              <a:buAutoNum type="arabicPeriod"/>
            </a:pPr>
            <a:r>
              <a:rPr lang="en-GB" sz="1400" b="1" i="1" dirty="0"/>
              <a:t>2015 Scheme benefits , as if your pensionable service during the remedy period were service under the 2015 Scheme.</a:t>
            </a:r>
          </a:p>
          <a:p>
            <a:pPr indent="0">
              <a:lnSpc>
                <a:spcPct val="150000"/>
              </a:lnSpc>
              <a:buNone/>
            </a:pPr>
            <a:r>
              <a:rPr lang="en-GB" b="1" i="1" dirty="0"/>
              <a:t>The higher of these two transfer values has been included in this quotation.”</a:t>
            </a:r>
          </a:p>
          <a:p>
            <a:pPr marL="342900" indent="-342900">
              <a:lnSpc>
                <a:spcPct val="250000"/>
              </a:lnSpc>
            </a:pPr>
            <a:r>
              <a:rPr lang="en-GB" dirty="0"/>
              <a:t>2015 statement silent on McCloud, but often can be identified by “perplexing” low pension, as all that is left is accrual post April 2022. </a:t>
            </a:r>
            <a:endParaRPr lang="en-GB" sz="1400" dirty="0"/>
          </a:p>
          <a:p>
            <a:pPr marL="342900" indent="-342900">
              <a:lnSpc>
                <a:spcPct val="250000"/>
              </a:lnSpc>
            </a:pPr>
            <a:endParaRPr lang="en-GB" sz="1400" dirty="0"/>
          </a:p>
          <a:p>
            <a:pPr marL="342900" indent="-342900">
              <a:lnSpc>
                <a:spcPct val="250000"/>
              </a:lnSpc>
              <a:buAutoNum type="arabicPeriod"/>
            </a:pPr>
            <a:endParaRPr lang="en-GB" sz="1400" dirty="0"/>
          </a:p>
          <a:p>
            <a:pPr indent="0">
              <a:lnSpc>
                <a:spcPct val="250000"/>
              </a:lnSpc>
              <a:buNone/>
            </a:pPr>
            <a:endParaRPr lang="en-GB" sz="1400" dirty="0"/>
          </a:p>
          <a:p>
            <a:pPr indent="0">
              <a:lnSpc>
                <a:spcPct val="150000"/>
              </a:lnSpc>
              <a:buNone/>
            </a:pPr>
            <a:endParaRPr lang="en-GB" dirty="0"/>
          </a:p>
          <a:p>
            <a:pPr indent="0">
              <a:lnSpc>
                <a:spcPct val="250000"/>
              </a:lnSpc>
              <a:buNone/>
            </a:pPr>
            <a:endParaRPr lang="en-GB" dirty="0"/>
          </a:p>
          <a:p>
            <a:pPr>
              <a:lnSpc>
                <a:spcPct val="250000"/>
              </a:lnSpc>
            </a:pPr>
            <a:endParaRPr lang="en-GB" dirty="0"/>
          </a:p>
          <a:p>
            <a:pPr indent="0">
              <a:lnSpc>
                <a:spcPct val="250000"/>
              </a:lnSpc>
              <a:buNone/>
            </a:pPr>
            <a:endParaRPr lang="en-GB" dirty="0"/>
          </a:p>
        </p:txBody>
      </p:sp>
      <p:sp>
        <p:nvSpPr>
          <p:cNvPr id="6" name="Text Placeholder 2">
            <a:extLst>
              <a:ext uri="{FF2B5EF4-FFF2-40B4-BE49-F238E27FC236}">
                <a16:creationId xmlns:a16="http://schemas.microsoft.com/office/drawing/2014/main" id="{CA13ECA2-07F2-B3EF-EF77-6B73640124AB}"/>
              </a:ext>
            </a:extLst>
          </p:cNvPr>
          <p:cNvSpPr>
            <a:spLocks noGrp="1"/>
          </p:cNvSpPr>
          <p:nvPr>
            <p:ph type="body" sz="quarter" idx="23"/>
          </p:nvPr>
        </p:nvSpPr>
        <p:spPr>
          <a:xfrm>
            <a:off x="648000" y="1224000"/>
            <a:ext cx="10836000" cy="454025"/>
          </a:xfrm>
        </p:spPr>
        <p:txBody>
          <a:bodyPr/>
          <a:lstStyle/>
          <a:p>
            <a:r>
              <a:rPr lang="en-GB" dirty="0"/>
              <a:t>NHS &amp; Civil Service</a:t>
            </a:r>
          </a:p>
        </p:txBody>
      </p:sp>
    </p:spTree>
    <p:extLst>
      <p:ext uri="{BB962C8B-B14F-4D97-AF65-F5344CB8AC3E}">
        <p14:creationId xmlns:p14="http://schemas.microsoft.com/office/powerpoint/2010/main" val="1938404852"/>
      </p:ext>
    </p:extLst>
  </p:cSld>
  <p:clrMapOvr>
    <a:masterClrMapping/>
  </p:clrMapOvr>
</p:sld>
</file>

<file path=ppt/theme/theme1.xml><?xml version="1.0" encoding="utf-8"?>
<a:theme xmlns:a="http://schemas.openxmlformats.org/drawingml/2006/main" name="1_Office Theme">
  <a:themeElements>
    <a:clrScheme name="BrewinDolphin">
      <a:dk1>
        <a:srgbClr val="171E45"/>
      </a:dk1>
      <a:lt1>
        <a:sysClr val="window" lastClr="FFFFFF"/>
      </a:lt1>
      <a:dk2>
        <a:srgbClr val="171E45"/>
      </a:dk2>
      <a:lt2>
        <a:srgbClr val="FFFFFF"/>
      </a:lt2>
      <a:accent1>
        <a:srgbClr val="171E45"/>
      </a:accent1>
      <a:accent2>
        <a:srgbClr val="009FE3"/>
      </a:accent2>
      <a:accent3>
        <a:srgbClr val="B2B2B2"/>
      </a:accent3>
      <a:accent4>
        <a:srgbClr val="F9B122"/>
      </a:accent4>
      <a:accent5>
        <a:srgbClr val="6A86B0"/>
      </a:accent5>
      <a:accent6>
        <a:srgbClr val="00A87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BC-BD PRESENTATION TEMPLATE (Standard)" id="{87EDB2A7-4639-4CAB-ABFD-B00C057F0D81}" vid="{9704777B-218E-4F2B-B7C0-4F3820570F0C}"/>
    </a:ext>
  </a:extLst>
</a:theme>
</file>

<file path=ppt/theme/theme2.xml><?xml version="1.0" encoding="utf-8"?>
<a:theme xmlns:a="http://schemas.openxmlformats.org/drawingml/2006/main" name="Templated slides">
  <a:themeElements>
    <a:clrScheme name="BrewinDolphin">
      <a:dk1>
        <a:srgbClr val="171E45"/>
      </a:dk1>
      <a:lt1>
        <a:sysClr val="window" lastClr="FFFFFF"/>
      </a:lt1>
      <a:dk2>
        <a:srgbClr val="171E45"/>
      </a:dk2>
      <a:lt2>
        <a:srgbClr val="FFFFFF"/>
      </a:lt2>
      <a:accent1>
        <a:srgbClr val="171E45"/>
      </a:accent1>
      <a:accent2>
        <a:srgbClr val="009FE3"/>
      </a:accent2>
      <a:accent3>
        <a:srgbClr val="B2B2B2"/>
      </a:accent3>
      <a:accent4>
        <a:srgbClr val="F9B122"/>
      </a:accent4>
      <a:accent5>
        <a:srgbClr val="6A86B0"/>
      </a:accent5>
      <a:accent6>
        <a:srgbClr val="00A87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BC-BD PRESENTATION TEMPLATE (Standard)" id="{87EDB2A7-4639-4CAB-ABFD-B00C057F0D81}" vid="{308256AE-6D3A-40D8-8551-0AE67780C74A}"/>
    </a:ext>
  </a:extLst>
</a:theme>
</file>

<file path=ppt/theme/theme3.xml><?xml version="1.0" encoding="utf-8"?>
<a:theme xmlns:a="http://schemas.openxmlformats.org/drawingml/2006/main" name="1_Templated slides">
  <a:themeElements>
    <a:clrScheme name="BrewinDolphin">
      <a:dk1>
        <a:srgbClr val="171E45"/>
      </a:dk1>
      <a:lt1>
        <a:sysClr val="window" lastClr="FFFFFF"/>
      </a:lt1>
      <a:dk2>
        <a:srgbClr val="171E45"/>
      </a:dk2>
      <a:lt2>
        <a:srgbClr val="FFFFFF"/>
      </a:lt2>
      <a:accent1>
        <a:srgbClr val="171E45"/>
      </a:accent1>
      <a:accent2>
        <a:srgbClr val="009FE3"/>
      </a:accent2>
      <a:accent3>
        <a:srgbClr val="B2B2B2"/>
      </a:accent3>
      <a:accent4>
        <a:srgbClr val="F9B122"/>
      </a:accent4>
      <a:accent5>
        <a:srgbClr val="6A86B0"/>
      </a:accent5>
      <a:accent6>
        <a:srgbClr val="00A87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45859450-A444-4B1B-A2D6-179593840F89}" vid="{14B18B3E-10EA-4F4F-A133-0A3AF1FAC2B8}"/>
    </a:ext>
  </a:extLst>
</a:theme>
</file>

<file path=ppt/theme/theme4.xml><?xml version="1.0" encoding="utf-8"?>
<a:theme xmlns:a="http://schemas.openxmlformats.org/drawingml/2006/main" name="2_Office Theme">
  <a:themeElements>
    <a:clrScheme name="BrewinDolphin">
      <a:dk1>
        <a:srgbClr val="171E45"/>
      </a:dk1>
      <a:lt1>
        <a:sysClr val="window" lastClr="FFFFFF"/>
      </a:lt1>
      <a:dk2>
        <a:srgbClr val="171E45"/>
      </a:dk2>
      <a:lt2>
        <a:srgbClr val="FFFFFF"/>
      </a:lt2>
      <a:accent1>
        <a:srgbClr val="171E45"/>
      </a:accent1>
      <a:accent2>
        <a:srgbClr val="009FE3"/>
      </a:accent2>
      <a:accent3>
        <a:srgbClr val="B2B2B2"/>
      </a:accent3>
      <a:accent4>
        <a:srgbClr val="F9B122"/>
      </a:accent4>
      <a:accent5>
        <a:srgbClr val="6A86B0"/>
      </a:accent5>
      <a:accent6>
        <a:srgbClr val="00A87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BC-BD PRESENTATION TEMPLATE (Standard)" id="{A5A0752F-0598-48FF-BDA7-A1DE61A0599D}" vid="{CDFCDF8E-5B10-4485-9996-F85B2AC312C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C91121B5811E4AB63E11EEA8B65F46" ma:contentTypeVersion="18" ma:contentTypeDescription="Create a new document." ma:contentTypeScope="" ma:versionID="c3e8a3eef5b3f38f01fcc3a82d88122d">
  <xsd:schema xmlns:xsd="http://www.w3.org/2001/XMLSchema" xmlns:xs="http://www.w3.org/2001/XMLSchema" xmlns:p="http://schemas.microsoft.com/office/2006/metadata/properties" xmlns:ns1="http://schemas.microsoft.com/sharepoint/v3" xmlns:ns2="9d2cca9f-785e-44cf-8402-1962aa4caa43" xmlns:ns3="c4daa8b6-0967-412f-a696-233ff3025003" targetNamespace="http://schemas.microsoft.com/office/2006/metadata/properties" ma:root="true" ma:fieldsID="2b677f93912336cccc878b9f8c4aedd3" ns1:_="" ns2:_="" ns3:_="">
    <xsd:import namespace="http://schemas.microsoft.com/sharepoint/v3"/>
    <xsd:import namespace="9d2cca9f-785e-44cf-8402-1962aa4caa43"/>
    <xsd:import namespace="c4daa8b6-0967-412f-a696-233ff30250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1:_ip_UnifiedCompliancePolicyProperties" minOccurs="0"/>
                <xsd:element ref="ns1:_ip_UnifiedCompliancePolicyUIAction"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2cca9f-785e-44cf-8402-1962aa4caa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cd5ce47-49db-4d2e-aac9-a0b5a7eb8051"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4daa8b6-0967-412f-a696-233ff302500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ec3b779-b620-4662-aa54-dfd1f6b91a2e}" ma:internalName="TaxCatchAll" ma:showField="CatchAllData" ma:web="c4daa8b6-0967-412f-a696-233ff30250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2cca9f-785e-44cf-8402-1962aa4caa43">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c4daa8b6-0967-412f-a696-233ff3025003" xsi:nil="true"/>
  </documentManagement>
</p:properties>
</file>

<file path=customXml/itemProps1.xml><?xml version="1.0" encoding="utf-8"?>
<ds:datastoreItem xmlns:ds="http://schemas.openxmlformats.org/officeDocument/2006/customXml" ds:itemID="{DD7130EB-BFD2-4E74-8D0D-F66C89AE60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d2cca9f-785e-44cf-8402-1962aa4caa43"/>
    <ds:schemaRef ds:uri="c4daa8b6-0967-412f-a696-233ff30250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050057-7DB2-4D8D-ABE6-E6AF7DFB914B}">
  <ds:schemaRefs>
    <ds:schemaRef ds:uri="http://schemas.microsoft.com/sharepoint/v3/contenttype/forms"/>
  </ds:schemaRefs>
</ds:datastoreItem>
</file>

<file path=customXml/itemProps3.xml><?xml version="1.0" encoding="utf-8"?>
<ds:datastoreItem xmlns:ds="http://schemas.openxmlformats.org/officeDocument/2006/customXml" ds:itemID="{EBEE5D54-5244-491A-A4FB-A39948733B11}">
  <ds:schemaRefs>
    <ds:schemaRef ds:uri="http://purl.org/dc/terms/"/>
    <ds:schemaRef ds:uri="http://schemas.microsoft.com/office/2006/documentManagement/types"/>
    <ds:schemaRef ds:uri="http://purl.org/dc/dcmitype/"/>
    <ds:schemaRef ds:uri="http://www.w3.org/XML/1998/namespace"/>
    <ds:schemaRef ds:uri="http://schemas.microsoft.com/office/2006/metadata/properties"/>
    <ds:schemaRef ds:uri="0e9cb897-db3b-480a-99fb-a52e4cb6694e"/>
    <ds:schemaRef ds:uri="http://purl.org/dc/elements/1.1/"/>
    <ds:schemaRef ds:uri="http://schemas.microsoft.com/office/infopath/2007/PartnerControls"/>
    <ds:schemaRef ds:uri="http://schemas.openxmlformats.org/package/2006/metadata/core-properties"/>
    <ds:schemaRef ds:uri="9d2cca9f-785e-44cf-8402-1962aa4caa43"/>
    <ds:schemaRef ds:uri="http://schemas.microsoft.com/sharepoint/v3"/>
    <ds:schemaRef ds:uri="c4daa8b6-0967-412f-a696-233ff3025003"/>
  </ds:schemaRefs>
</ds:datastoreItem>
</file>

<file path=docProps/app.xml><?xml version="1.0" encoding="utf-8"?>
<Properties xmlns="http://schemas.openxmlformats.org/officeDocument/2006/extended-properties" xmlns:vt="http://schemas.openxmlformats.org/officeDocument/2006/docPropsVTypes">
  <Template>RBC-BD PRESENTATION TEMPLATE (Standard)</Template>
  <TotalTime>3191</TotalTime>
  <Words>4104</Words>
  <Application>Microsoft Office PowerPoint</Application>
  <PresentationFormat>Custom</PresentationFormat>
  <Paragraphs>351</Paragraphs>
  <Slides>26</Slides>
  <Notes>1</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26</vt:i4>
      </vt:variant>
    </vt:vector>
  </HeadingPairs>
  <TitlesOfParts>
    <vt:vector size="42" baseType="lpstr">
      <vt:lpstr>Aptos</vt:lpstr>
      <vt:lpstr>Arial</vt:lpstr>
      <vt:lpstr>Arial Nova</vt:lpstr>
      <vt:lpstr>Arial Nova Light</vt:lpstr>
      <vt:lpstr>Calibri</vt:lpstr>
      <vt:lpstr>Courier New</vt:lpstr>
      <vt:lpstr>helvetica</vt:lpstr>
      <vt:lpstr>HelveticaNeueLT Std Lt</vt:lpstr>
      <vt:lpstr>MillerDisplay Light</vt:lpstr>
      <vt:lpstr>Times New Roman</vt:lpstr>
      <vt:lpstr>Wingdings</vt:lpstr>
      <vt:lpstr>Wingdings 2</vt:lpstr>
      <vt:lpstr>1_Office Theme</vt:lpstr>
      <vt:lpstr>Templated slides</vt:lpstr>
      <vt:lpstr>1_Templated slides</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Rockey</dc:creator>
  <cp:lastModifiedBy>George Mathieson</cp:lastModifiedBy>
  <cp:revision>29</cp:revision>
  <dcterms:created xsi:type="dcterms:W3CDTF">2022-10-12T19:14:58Z</dcterms:created>
  <dcterms:modified xsi:type="dcterms:W3CDTF">2024-04-16T09:40:28Z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2021-01-07T00:00:00Z</vt:filetime>
  </property>
  <property fmtid="{D5CDD505-2E9C-101B-9397-08002B2CF9AE}" pid="3" name="Creator">
    <vt:lpwstr>Adobe InDesign 16.0 (Windows)</vt:lpwstr>
  </property>
  <property fmtid="{D5CDD505-2E9C-101B-9397-08002B2CF9AE}" pid="4" name="LastSaved">
    <vt:filetime>2021-01-08T00:00:00Z</vt:filetime>
  </property>
  <property fmtid="{D5CDD505-2E9C-101B-9397-08002B2CF9AE}" pid="5" name="ContentTypeId">
    <vt:lpwstr>0x0101002DC91121B5811E4AB63E11EEA8B65F46</vt:lpwstr>
  </property>
</Properties>
</file>