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568" r:id="rId2"/>
    <p:sldId id="570" r:id="rId3"/>
    <p:sldId id="569" r:id="rId4"/>
    <p:sldId id="571" r:id="rId5"/>
    <p:sldId id="572" r:id="rId6"/>
    <p:sldId id="573" r:id="rId7"/>
    <p:sldId id="574" r:id="rId8"/>
    <p:sldId id="575" r:id="rId9"/>
    <p:sldId id="57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490623-4954-4843-A495-BDD97A72B20D}" v="12" dt="2023-03-22T13:10:34.53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5820"/>
  </p:normalViewPr>
  <p:slideViewPr>
    <p:cSldViewPr snapToGrid="0" snapToObjects="1">
      <p:cViewPr varScale="1">
        <p:scale>
          <a:sx n="112" d="100"/>
          <a:sy n="112" d="100"/>
        </p:scale>
        <p:origin x="57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CA580D-3A42-774C-A33B-38A3561DF2EA}" type="datetimeFigureOut">
              <a:rPr lang="en-US" smtClean="0"/>
              <a:t>3/22/23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7668A3-D733-9143-AB3C-47053DA05934}" type="slidenum">
              <a:rPr lang="en-US" smtClean="0"/>
              <a:t>‹#›</a:t>
            </a:fld>
            <a:endParaRPr lang="en-US"/>
          </a:p>
        </p:txBody>
      </p:sp>
    </p:spTree>
    <p:extLst>
      <p:ext uri="{BB962C8B-B14F-4D97-AF65-F5344CB8AC3E}">
        <p14:creationId xmlns:p14="http://schemas.microsoft.com/office/powerpoint/2010/main" val="25804155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Slide Image Placeholder 1">
            <a:extLst>
              <a:ext uri="{FF2B5EF4-FFF2-40B4-BE49-F238E27FC236}">
                <a16:creationId xmlns:a16="http://schemas.microsoft.com/office/drawing/2014/main" id="{CB2F1D70-DF23-E54A-8B69-CEC9C43BC52B}"/>
              </a:ext>
            </a:extLst>
          </p:cNvPr>
          <p:cNvSpPr>
            <a:spLocks noGrp="1" noRot="1" noChangeAspect="1" noTextEdit="1"/>
          </p:cNvSpPr>
          <p:nvPr>
            <p:ph type="sldImg"/>
          </p:nvPr>
        </p:nvSpPr>
        <p:spPr/>
      </p:sp>
      <p:sp>
        <p:nvSpPr>
          <p:cNvPr id="8194" name="Notes Placeholder 2">
            <a:extLst>
              <a:ext uri="{FF2B5EF4-FFF2-40B4-BE49-F238E27FC236}">
                <a16:creationId xmlns:a16="http://schemas.microsoft.com/office/drawing/2014/main" id="{FCDB3C83-A527-D247-B539-BBDCA3F83EE1}"/>
              </a:ext>
            </a:extLst>
          </p:cNvPr>
          <p:cNvSpPr>
            <a:spLocks noGrp="1"/>
          </p:cNvSpPr>
          <p:nvPr>
            <p:ph type="body" idx="1"/>
          </p:nvPr>
        </p:nvSpPr>
        <p:spPr/>
        <p:txBody>
          <a:bodyPr lIns="86530" tIns="43265" rIns="86530" bIns="43265"/>
          <a:lstStyle/>
          <a:p>
            <a:endParaRPr lang="en-GB" altLang="en-US"/>
          </a:p>
        </p:txBody>
      </p:sp>
      <p:sp>
        <p:nvSpPr>
          <p:cNvPr id="8195" name="Slide Number Placeholder 3">
            <a:extLst>
              <a:ext uri="{FF2B5EF4-FFF2-40B4-BE49-F238E27FC236}">
                <a16:creationId xmlns:a16="http://schemas.microsoft.com/office/drawing/2014/main" id="{9741F679-E985-3947-A98B-E0E13BB79A76}"/>
              </a:ext>
            </a:extLst>
          </p:cNvPr>
          <p:cNvSpPr>
            <a:spLocks noGrp="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530" tIns="43265" rIns="86530" bIns="43265"/>
          <a:lstStyle>
            <a:lvl1pPr>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1pPr>
            <a:lvl2pPr marL="742950" indent="-28575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9pPr>
          </a:lstStyle>
          <a:p>
            <a:pPr eaLnBrk="1" hangingPunct="1">
              <a:spcBef>
                <a:spcPct val="0"/>
              </a:spcBef>
            </a:pPr>
            <a:fld id="{A5735EB6-E785-AC4C-BCA6-E01360DEB850}" type="slidenum">
              <a:rPr lang="en-GB" altLang="en-US" sz="1800">
                <a:solidFill>
                  <a:srgbClr val="000000"/>
                </a:solidFill>
                <a:latin typeface="Arial" panose="020B0604020202020204" pitchFamily="34" charset="0"/>
              </a:rPr>
              <a:pPr eaLnBrk="1" hangingPunct="1">
                <a:spcBef>
                  <a:spcPct val="0"/>
                </a:spcBef>
              </a:pPr>
              <a:t>1</a:t>
            </a:fld>
            <a:endParaRPr lang="en-GB" altLang="en-US" sz="1800">
              <a:solidFill>
                <a:srgbClr val="000000"/>
              </a:solidFill>
              <a:latin typeface="Arial" panose="020B0604020202020204" pitchFamily="34" charset="0"/>
            </a:endParaRPr>
          </a:p>
        </p:txBody>
      </p:sp>
    </p:spTree>
    <p:extLst>
      <p:ext uri="{BB962C8B-B14F-4D97-AF65-F5344CB8AC3E}">
        <p14:creationId xmlns:p14="http://schemas.microsoft.com/office/powerpoint/2010/main" val="17986952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Slide Image Placeholder 1">
            <a:extLst>
              <a:ext uri="{FF2B5EF4-FFF2-40B4-BE49-F238E27FC236}">
                <a16:creationId xmlns:a16="http://schemas.microsoft.com/office/drawing/2014/main" id="{FAD3A825-2AEA-F840-83FD-49FB2D610693}"/>
              </a:ext>
            </a:extLst>
          </p:cNvPr>
          <p:cNvSpPr>
            <a:spLocks noGrp="1" noRot="1" noChangeAspect="1" noTextEdit="1"/>
          </p:cNvSpPr>
          <p:nvPr>
            <p:ph type="sldImg"/>
          </p:nvPr>
        </p:nvSpPr>
        <p:spPr/>
      </p:sp>
      <p:sp>
        <p:nvSpPr>
          <p:cNvPr id="10242" name="Notes Placeholder 2">
            <a:extLst>
              <a:ext uri="{FF2B5EF4-FFF2-40B4-BE49-F238E27FC236}">
                <a16:creationId xmlns:a16="http://schemas.microsoft.com/office/drawing/2014/main" id="{ECBF1345-7605-2247-9A5B-3E0F8F63EFE5}"/>
              </a:ext>
            </a:extLst>
          </p:cNvPr>
          <p:cNvSpPr>
            <a:spLocks noGrp="1"/>
          </p:cNvSpPr>
          <p:nvPr>
            <p:ph type="body" idx="1"/>
          </p:nvPr>
        </p:nvSpPr>
        <p:spPr/>
        <p:txBody>
          <a:bodyPr lIns="86530" tIns="43265" rIns="86530" bIns="43265"/>
          <a:lstStyle/>
          <a:p>
            <a:endParaRPr lang="en-GB" altLang="en-US"/>
          </a:p>
        </p:txBody>
      </p:sp>
      <p:sp>
        <p:nvSpPr>
          <p:cNvPr id="10243" name="Slide Number Placeholder 3">
            <a:extLst>
              <a:ext uri="{FF2B5EF4-FFF2-40B4-BE49-F238E27FC236}">
                <a16:creationId xmlns:a16="http://schemas.microsoft.com/office/drawing/2014/main" id="{ABC3AC73-813A-2D40-A62B-0F0B9478D94B}"/>
              </a:ext>
            </a:extLst>
          </p:cNvPr>
          <p:cNvSpPr>
            <a:spLocks noGrp="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530" tIns="43265" rIns="86530" bIns="43265"/>
          <a:lstStyle>
            <a:lvl1pPr>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1pPr>
            <a:lvl2pPr marL="742950" indent="-28575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9pPr>
          </a:lstStyle>
          <a:p>
            <a:pPr eaLnBrk="1" hangingPunct="1">
              <a:spcBef>
                <a:spcPct val="0"/>
              </a:spcBef>
            </a:pPr>
            <a:fld id="{EA5A04F5-763B-8447-A597-ED5F1B0CCBEC}" type="slidenum">
              <a:rPr lang="en-GB" altLang="en-US" sz="1800">
                <a:solidFill>
                  <a:srgbClr val="000000"/>
                </a:solidFill>
                <a:latin typeface="Arial" panose="020B0604020202020204" pitchFamily="34" charset="0"/>
              </a:rPr>
              <a:pPr eaLnBrk="1" hangingPunct="1">
                <a:spcBef>
                  <a:spcPct val="0"/>
                </a:spcBef>
              </a:pPr>
              <a:t>3</a:t>
            </a:fld>
            <a:endParaRPr lang="en-GB" altLang="en-US" sz="1800">
              <a:solidFill>
                <a:srgbClr val="000000"/>
              </a:solidFill>
              <a:latin typeface="Arial" panose="020B0604020202020204" pitchFamily="34" charset="0"/>
            </a:endParaRPr>
          </a:p>
        </p:txBody>
      </p:sp>
    </p:spTree>
    <p:extLst>
      <p:ext uri="{BB962C8B-B14F-4D97-AF65-F5344CB8AC3E}">
        <p14:creationId xmlns:p14="http://schemas.microsoft.com/office/powerpoint/2010/main" val="27393418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Slide Image Placeholder 1">
            <a:extLst>
              <a:ext uri="{FF2B5EF4-FFF2-40B4-BE49-F238E27FC236}">
                <a16:creationId xmlns:a16="http://schemas.microsoft.com/office/drawing/2014/main" id="{FAD3A825-2AEA-F840-83FD-49FB2D610693}"/>
              </a:ext>
            </a:extLst>
          </p:cNvPr>
          <p:cNvSpPr>
            <a:spLocks noGrp="1" noRot="1" noChangeAspect="1" noTextEdit="1"/>
          </p:cNvSpPr>
          <p:nvPr>
            <p:ph type="sldImg"/>
          </p:nvPr>
        </p:nvSpPr>
        <p:spPr/>
      </p:sp>
      <p:sp>
        <p:nvSpPr>
          <p:cNvPr id="10242" name="Notes Placeholder 2">
            <a:extLst>
              <a:ext uri="{FF2B5EF4-FFF2-40B4-BE49-F238E27FC236}">
                <a16:creationId xmlns:a16="http://schemas.microsoft.com/office/drawing/2014/main" id="{ECBF1345-7605-2247-9A5B-3E0F8F63EFE5}"/>
              </a:ext>
            </a:extLst>
          </p:cNvPr>
          <p:cNvSpPr>
            <a:spLocks noGrp="1"/>
          </p:cNvSpPr>
          <p:nvPr>
            <p:ph type="body" idx="1"/>
          </p:nvPr>
        </p:nvSpPr>
        <p:spPr/>
        <p:txBody>
          <a:bodyPr lIns="86530" tIns="43265" rIns="86530" bIns="43265"/>
          <a:lstStyle/>
          <a:p>
            <a:endParaRPr lang="en-GB" altLang="en-US"/>
          </a:p>
        </p:txBody>
      </p:sp>
      <p:sp>
        <p:nvSpPr>
          <p:cNvPr id="10243" name="Slide Number Placeholder 3">
            <a:extLst>
              <a:ext uri="{FF2B5EF4-FFF2-40B4-BE49-F238E27FC236}">
                <a16:creationId xmlns:a16="http://schemas.microsoft.com/office/drawing/2014/main" id="{ABC3AC73-813A-2D40-A62B-0F0B9478D94B}"/>
              </a:ext>
            </a:extLst>
          </p:cNvPr>
          <p:cNvSpPr>
            <a:spLocks noGrp="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530" tIns="43265" rIns="86530" bIns="43265"/>
          <a:lstStyle>
            <a:lvl1pPr>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1pPr>
            <a:lvl2pPr marL="742950" indent="-28575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9pPr>
          </a:lstStyle>
          <a:p>
            <a:pPr eaLnBrk="1" hangingPunct="1">
              <a:spcBef>
                <a:spcPct val="0"/>
              </a:spcBef>
            </a:pPr>
            <a:fld id="{EA5A04F5-763B-8447-A597-ED5F1B0CCBEC}" type="slidenum">
              <a:rPr lang="en-GB" altLang="en-US" sz="1800">
                <a:solidFill>
                  <a:srgbClr val="000000"/>
                </a:solidFill>
                <a:latin typeface="Arial" panose="020B0604020202020204" pitchFamily="34" charset="0"/>
              </a:rPr>
              <a:pPr eaLnBrk="1" hangingPunct="1">
                <a:spcBef>
                  <a:spcPct val="0"/>
                </a:spcBef>
              </a:pPr>
              <a:t>4</a:t>
            </a:fld>
            <a:endParaRPr lang="en-GB" altLang="en-US" sz="1800">
              <a:solidFill>
                <a:srgbClr val="000000"/>
              </a:solidFill>
              <a:latin typeface="Arial" panose="020B0604020202020204" pitchFamily="34" charset="0"/>
            </a:endParaRPr>
          </a:p>
        </p:txBody>
      </p:sp>
    </p:spTree>
    <p:extLst>
      <p:ext uri="{BB962C8B-B14F-4D97-AF65-F5344CB8AC3E}">
        <p14:creationId xmlns:p14="http://schemas.microsoft.com/office/powerpoint/2010/main" val="42649569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Slide Image Placeholder 1">
            <a:extLst>
              <a:ext uri="{FF2B5EF4-FFF2-40B4-BE49-F238E27FC236}">
                <a16:creationId xmlns:a16="http://schemas.microsoft.com/office/drawing/2014/main" id="{FAD3A825-2AEA-F840-83FD-49FB2D610693}"/>
              </a:ext>
            </a:extLst>
          </p:cNvPr>
          <p:cNvSpPr>
            <a:spLocks noGrp="1" noRot="1" noChangeAspect="1" noTextEdit="1"/>
          </p:cNvSpPr>
          <p:nvPr>
            <p:ph type="sldImg"/>
          </p:nvPr>
        </p:nvSpPr>
        <p:spPr/>
      </p:sp>
      <p:sp>
        <p:nvSpPr>
          <p:cNvPr id="10242" name="Notes Placeholder 2">
            <a:extLst>
              <a:ext uri="{FF2B5EF4-FFF2-40B4-BE49-F238E27FC236}">
                <a16:creationId xmlns:a16="http://schemas.microsoft.com/office/drawing/2014/main" id="{ECBF1345-7605-2247-9A5B-3E0F8F63EFE5}"/>
              </a:ext>
            </a:extLst>
          </p:cNvPr>
          <p:cNvSpPr>
            <a:spLocks noGrp="1"/>
          </p:cNvSpPr>
          <p:nvPr>
            <p:ph type="body" idx="1"/>
          </p:nvPr>
        </p:nvSpPr>
        <p:spPr/>
        <p:txBody>
          <a:bodyPr lIns="86530" tIns="43265" rIns="86530" bIns="43265"/>
          <a:lstStyle/>
          <a:p>
            <a:endParaRPr lang="en-GB" altLang="en-US"/>
          </a:p>
        </p:txBody>
      </p:sp>
      <p:sp>
        <p:nvSpPr>
          <p:cNvPr id="10243" name="Slide Number Placeholder 3">
            <a:extLst>
              <a:ext uri="{FF2B5EF4-FFF2-40B4-BE49-F238E27FC236}">
                <a16:creationId xmlns:a16="http://schemas.microsoft.com/office/drawing/2014/main" id="{ABC3AC73-813A-2D40-A62B-0F0B9478D94B}"/>
              </a:ext>
            </a:extLst>
          </p:cNvPr>
          <p:cNvSpPr>
            <a:spLocks noGrp="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530" tIns="43265" rIns="86530" bIns="43265"/>
          <a:lstStyle>
            <a:lvl1pPr>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1pPr>
            <a:lvl2pPr marL="742950" indent="-28575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9pPr>
          </a:lstStyle>
          <a:p>
            <a:pPr eaLnBrk="1" hangingPunct="1">
              <a:spcBef>
                <a:spcPct val="0"/>
              </a:spcBef>
            </a:pPr>
            <a:fld id="{EA5A04F5-763B-8447-A597-ED5F1B0CCBEC}" type="slidenum">
              <a:rPr lang="en-GB" altLang="en-US" sz="1800">
                <a:solidFill>
                  <a:srgbClr val="000000"/>
                </a:solidFill>
                <a:latin typeface="Arial" panose="020B0604020202020204" pitchFamily="34" charset="0"/>
              </a:rPr>
              <a:pPr eaLnBrk="1" hangingPunct="1">
                <a:spcBef>
                  <a:spcPct val="0"/>
                </a:spcBef>
              </a:pPr>
              <a:t>5</a:t>
            </a:fld>
            <a:endParaRPr lang="en-GB" altLang="en-US" sz="1800">
              <a:solidFill>
                <a:srgbClr val="000000"/>
              </a:solidFill>
              <a:latin typeface="Arial" panose="020B0604020202020204" pitchFamily="34" charset="0"/>
            </a:endParaRPr>
          </a:p>
        </p:txBody>
      </p:sp>
    </p:spTree>
    <p:extLst>
      <p:ext uri="{BB962C8B-B14F-4D97-AF65-F5344CB8AC3E}">
        <p14:creationId xmlns:p14="http://schemas.microsoft.com/office/powerpoint/2010/main" val="35437713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Slide Image Placeholder 1">
            <a:extLst>
              <a:ext uri="{FF2B5EF4-FFF2-40B4-BE49-F238E27FC236}">
                <a16:creationId xmlns:a16="http://schemas.microsoft.com/office/drawing/2014/main" id="{FAD3A825-2AEA-F840-83FD-49FB2D610693}"/>
              </a:ext>
            </a:extLst>
          </p:cNvPr>
          <p:cNvSpPr>
            <a:spLocks noGrp="1" noRot="1" noChangeAspect="1" noTextEdit="1"/>
          </p:cNvSpPr>
          <p:nvPr>
            <p:ph type="sldImg"/>
          </p:nvPr>
        </p:nvSpPr>
        <p:spPr/>
      </p:sp>
      <p:sp>
        <p:nvSpPr>
          <p:cNvPr id="10242" name="Notes Placeholder 2">
            <a:extLst>
              <a:ext uri="{FF2B5EF4-FFF2-40B4-BE49-F238E27FC236}">
                <a16:creationId xmlns:a16="http://schemas.microsoft.com/office/drawing/2014/main" id="{ECBF1345-7605-2247-9A5B-3E0F8F63EFE5}"/>
              </a:ext>
            </a:extLst>
          </p:cNvPr>
          <p:cNvSpPr>
            <a:spLocks noGrp="1"/>
          </p:cNvSpPr>
          <p:nvPr>
            <p:ph type="body" idx="1"/>
          </p:nvPr>
        </p:nvSpPr>
        <p:spPr/>
        <p:txBody>
          <a:bodyPr lIns="86530" tIns="43265" rIns="86530" bIns="43265"/>
          <a:lstStyle/>
          <a:p>
            <a:endParaRPr lang="en-GB" altLang="en-US"/>
          </a:p>
        </p:txBody>
      </p:sp>
      <p:sp>
        <p:nvSpPr>
          <p:cNvPr id="10243" name="Slide Number Placeholder 3">
            <a:extLst>
              <a:ext uri="{FF2B5EF4-FFF2-40B4-BE49-F238E27FC236}">
                <a16:creationId xmlns:a16="http://schemas.microsoft.com/office/drawing/2014/main" id="{ABC3AC73-813A-2D40-A62B-0F0B9478D94B}"/>
              </a:ext>
            </a:extLst>
          </p:cNvPr>
          <p:cNvSpPr>
            <a:spLocks noGrp="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530" tIns="43265" rIns="86530" bIns="43265"/>
          <a:lstStyle>
            <a:lvl1pPr>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1pPr>
            <a:lvl2pPr marL="742950" indent="-28575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9pPr>
          </a:lstStyle>
          <a:p>
            <a:pPr eaLnBrk="1" hangingPunct="1">
              <a:spcBef>
                <a:spcPct val="0"/>
              </a:spcBef>
            </a:pPr>
            <a:fld id="{EA5A04F5-763B-8447-A597-ED5F1B0CCBEC}" type="slidenum">
              <a:rPr lang="en-GB" altLang="en-US" sz="1800">
                <a:solidFill>
                  <a:srgbClr val="000000"/>
                </a:solidFill>
                <a:latin typeface="Arial" panose="020B0604020202020204" pitchFamily="34" charset="0"/>
              </a:rPr>
              <a:pPr eaLnBrk="1" hangingPunct="1">
                <a:spcBef>
                  <a:spcPct val="0"/>
                </a:spcBef>
              </a:pPr>
              <a:t>6</a:t>
            </a:fld>
            <a:endParaRPr lang="en-GB" altLang="en-US" sz="1800">
              <a:solidFill>
                <a:srgbClr val="000000"/>
              </a:solidFill>
              <a:latin typeface="Arial" panose="020B0604020202020204" pitchFamily="34" charset="0"/>
            </a:endParaRPr>
          </a:p>
        </p:txBody>
      </p:sp>
    </p:spTree>
    <p:extLst>
      <p:ext uri="{BB962C8B-B14F-4D97-AF65-F5344CB8AC3E}">
        <p14:creationId xmlns:p14="http://schemas.microsoft.com/office/powerpoint/2010/main" val="388684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Slide Image Placeholder 1">
            <a:extLst>
              <a:ext uri="{FF2B5EF4-FFF2-40B4-BE49-F238E27FC236}">
                <a16:creationId xmlns:a16="http://schemas.microsoft.com/office/drawing/2014/main" id="{FAD3A825-2AEA-F840-83FD-49FB2D610693}"/>
              </a:ext>
            </a:extLst>
          </p:cNvPr>
          <p:cNvSpPr>
            <a:spLocks noGrp="1" noRot="1" noChangeAspect="1" noTextEdit="1"/>
          </p:cNvSpPr>
          <p:nvPr>
            <p:ph type="sldImg"/>
          </p:nvPr>
        </p:nvSpPr>
        <p:spPr/>
      </p:sp>
      <p:sp>
        <p:nvSpPr>
          <p:cNvPr id="10242" name="Notes Placeholder 2">
            <a:extLst>
              <a:ext uri="{FF2B5EF4-FFF2-40B4-BE49-F238E27FC236}">
                <a16:creationId xmlns:a16="http://schemas.microsoft.com/office/drawing/2014/main" id="{ECBF1345-7605-2247-9A5B-3E0F8F63EFE5}"/>
              </a:ext>
            </a:extLst>
          </p:cNvPr>
          <p:cNvSpPr>
            <a:spLocks noGrp="1"/>
          </p:cNvSpPr>
          <p:nvPr>
            <p:ph type="body" idx="1"/>
          </p:nvPr>
        </p:nvSpPr>
        <p:spPr/>
        <p:txBody>
          <a:bodyPr lIns="86530" tIns="43265" rIns="86530" bIns="43265"/>
          <a:lstStyle/>
          <a:p>
            <a:endParaRPr lang="en-GB" altLang="en-US"/>
          </a:p>
        </p:txBody>
      </p:sp>
      <p:sp>
        <p:nvSpPr>
          <p:cNvPr id="10243" name="Slide Number Placeholder 3">
            <a:extLst>
              <a:ext uri="{FF2B5EF4-FFF2-40B4-BE49-F238E27FC236}">
                <a16:creationId xmlns:a16="http://schemas.microsoft.com/office/drawing/2014/main" id="{ABC3AC73-813A-2D40-A62B-0F0B9478D94B}"/>
              </a:ext>
            </a:extLst>
          </p:cNvPr>
          <p:cNvSpPr>
            <a:spLocks noGrp="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530" tIns="43265" rIns="86530" bIns="43265"/>
          <a:lstStyle>
            <a:lvl1pPr>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1pPr>
            <a:lvl2pPr marL="742950" indent="-28575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9pPr>
          </a:lstStyle>
          <a:p>
            <a:pPr eaLnBrk="1" hangingPunct="1">
              <a:spcBef>
                <a:spcPct val="0"/>
              </a:spcBef>
            </a:pPr>
            <a:fld id="{EA5A04F5-763B-8447-A597-ED5F1B0CCBEC}" type="slidenum">
              <a:rPr lang="en-GB" altLang="en-US" sz="1800">
                <a:solidFill>
                  <a:srgbClr val="000000"/>
                </a:solidFill>
                <a:latin typeface="Arial" panose="020B0604020202020204" pitchFamily="34" charset="0"/>
              </a:rPr>
              <a:pPr eaLnBrk="1" hangingPunct="1">
                <a:spcBef>
                  <a:spcPct val="0"/>
                </a:spcBef>
              </a:pPr>
              <a:t>7</a:t>
            </a:fld>
            <a:endParaRPr lang="en-GB" altLang="en-US" sz="1800">
              <a:solidFill>
                <a:srgbClr val="000000"/>
              </a:solidFill>
              <a:latin typeface="Arial" panose="020B0604020202020204" pitchFamily="34" charset="0"/>
            </a:endParaRPr>
          </a:p>
        </p:txBody>
      </p:sp>
    </p:spTree>
    <p:extLst>
      <p:ext uri="{BB962C8B-B14F-4D97-AF65-F5344CB8AC3E}">
        <p14:creationId xmlns:p14="http://schemas.microsoft.com/office/powerpoint/2010/main" val="32543429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Slide Image Placeholder 1">
            <a:extLst>
              <a:ext uri="{FF2B5EF4-FFF2-40B4-BE49-F238E27FC236}">
                <a16:creationId xmlns:a16="http://schemas.microsoft.com/office/drawing/2014/main" id="{FAD3A825-2AEA-F840-83FD-49FB2D610693}"/>
              </a:ext>
            </a:extLst>
          </p:cNvPr>
          <p:cNvSpPr>
            <a:spLocks noGrp="1" noRot="1" noChangeAspect="1" noTextEdit="1"/>
          </p:cNvSpPr>
          <p:nvPr>
            <p:ph type="sldImg"/>
          </p:nvPr>
        </p:nvSpPr>
        <p:spPr/>
      </p:sp>
      <p:sp>
        <p:nvSpPr>
          <p:cNvPr id="10242" name="Notes Placeholder 2">
            <a:extLst>
              <a:ext uri="{FF2B5EF4-FFF2-40B4-BE49-F238E27FC236}">
                <a16:creationId xmlns:a16="http://schemas.microsoft.com/office/drawing/2014/main" id="{ECBF1345-7605-2247-9A5B-3E0F8F63EFE5}"/>
              </a:ext>
            </a:extLst>
          </p:cNvPr>
          <p:cNvSpPr>
            <a:spLocks noGrp="1"/>
          </p:cNvSpPr>
          <p:nvPr>
            <p:ph type="body" idx="1"/>
          </p:nvPr>
        </p:nvSpPr>
        <p:spPr/>
        <p:txBody>
          <a:bodyPr lIns="86530" tIns="43265" rIns="86530" bIns="43265"/>
          <a:lstStyle/>
          <a:p>
            <a:endParaRPr lang="en-GB" altLang="en-US"/>
          </a:p>
        </p:txBody>
      </p:sp>
      <p:sp>
        <p:nvSpPr>
          <p:cNvPr id="10243" name="Slide Number Placeholder 3">
            <a:extLst>
              <a:ext uri="{FF2B5EF4-FFF2-40B4-BE49-F238E27FC236}">
                <a16:creationId xmlns:a16="http://schemas.microsoft.com/office/drawing/2014/main" id="{ABC3AC73-813A-2D40-A62B-0F0B9478D94B}"/>
              </a:ext>
            </a:extLst>
          </p:cNvPr>
          <p:cNvSpPr>
            <a:spLocks noGrp="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530" tIns="43265" rIns="86530" bIns="43265"/>
          <a:lstStyle>
            <a:lvl1pPr>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1pPr>
            <a:lvl2pPr marL="742950" indent="-28575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9pPr>
          </a:lstStyle>
          <a:p>
            <a:pPr eaLnBrk="1" hangingPunct="1">
              <a:spcBef>
                <a:spcPct val="0"/>
              </a:spcBef>
            </a:pPr>
            <a:fld id="{EA5A04F5-763B-8447-A597-ED5F1B0CCBEC}" type="slidenum">
              <a:rPr lang="en-GB" altLang="en-US" sz="1800">
                <a:solidFill>
                  <a:srgbClr val="000000"/>
                </a:solidFill>
                <a:latin typeface="Arial" panose="020B0604020202020204" pitchFamily="34" charset="0"/>
              </a:rPr>
              <a:pPr eaLnBrk="1" hangingPunct="1">
                <a:spcBef>
                  <a:spcPct val="0"/>
                </a:spcBef>
              </a:pPr>
              <a:t>8</a:t>
            </a:fld>
            <a:endParaRPr lang="en-GB" altLang="en-US" sz="1800">
              <a:solidFill>
                <a:srgbClr val="000000"/>
              </a:solidFill>
              <a:latin typeface="Arial" panose="020B0604020202020204" pitchFamily="34" charset="0"/>
            </a:endParaRPr>
          </a:p>
        </p:txBody>
      </p:sp>
    </p:spTree>
    <p:extLst>
      <p:ext uri="{BB962C8B-B14F-4D97-AF65-F5344CB8AC3E}">
        <p14:creationId xmlns:p14="http://schemas.microsoft.com/office/powerpoint/2010/main" val="36963527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Slide Image Placeholder 1">
            <a:extLst>
              <a:ext uri="{FF2B5EF4-FFF2-40B4-BE49-F238E27FC236}">
                <a16:creationId xmlns:a16="http://schemas.microsoft.com/office/drawing/2014/main" id="{FAD3A825-2AEA-F840-83FD-49FB2D610693}"/>
              </a:ext>
            </a:extLst>
          </p:cNvPr>
          <p:cNvSpPr>
            <a:spLocks noGrp="1" noRot="1" noChangeAspect="1" noTextEdit="1"/>
          </p:cNvSpPr>
          <p:nvPr>
            <p:ph type="sldImg"/>
          </p:nvPr>
        </p:nvSpPr>
        <p:spPr/>
      </p:sp>
      <p:sp>
        <p:nvSpPr>
          <p:cNvPr id="10242" name="Notes Placeholder 2">
            <a:extLst>
              <a:ext uri="{FF2B5EF4-FFF2-40B4-BE49-F238E27FC236}">
                <a16:creationId xmlns:a16="http://schemas.microsoft.com/office/drawing/2014/main" id="{ECBF1345-7605-2247-9A5B-3E0F8F63EFE5}"/>
              </a:ext>
            </a:extLst>
          </p:cNvPr>
          <p:cNvSpPr>
            <a:spLocks noGrp="1"/>
          </p:cNvSpPr>
          <p:nvPr>
            <p:ph type="body" idx="1"/>
          </p:nvPr>
        </p:nvSpPr>
        <p:spPr/>
        <p:txBody>
          <a:bodyPr lIns="86530" tIns="43265" rIns="86530" bIns="43265"/>
          <a:lstStyle/>
          <a:p>
            <a:endParaRPr lang="en-GB" altLang="en-US"/>
          </a:p>
        </p:txBody>
      </p:sp>
      <p:sp>
        <p:nvSpPr>
          <p:cNvPr id="10243" name="Slide Number Placeholder 3">
            <a:extLst>
              <a:ext uri="{FF2B5EF4-FFF2-40B4-BE49-F238E27FC236}">
                <a16:creationId xmlns:a16="http://schemas.microsoft.com/office/drawing/2014/main" id="{ABC3AC73-813A-2D40-A62B-0F0B9478D94B}"/>
              </a:ext>
            </a:extLst>
          </p:cNvPr>
          <p:cNvSpPr>
            <a:spLocks noGrp="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530" tIns="43265" rIns="86530" bIns="43265"/>
          <a:lstStyle>
            <a:lvl1pPr>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1pPr>
            <a:lvl2pPr marL="742950" indent="-28575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9pPr>
          </a:lstStyle>
          <a:p>
            <a:pPr eaLnBrk="1" hangingPunct="1">
              <a:spcBef>
                <a:spcPct val="0"/>
              </a:spcBef>
            </a:pPr>
            <a:fld id="{EA5A04F5-763B-8447-A597-ED5F1B0CCBEC}" type="slidenum">
              <a:rPr lang="en-GB" altLang="en-US" sz="1800">
                <a:solidFill>
                  <a:srgbClr val="000000"/>
                </a:solidFill>
                <a:latin typeface="Arial" panose="020B0604020202020204" pitchFamily="34" charset="0"/>
              </a:rPr>
              <a:pPr eaLnBrk="1" hangingPunct="1">
                <a:spcBef>
                  <a:spcPct val="0"/>
                </a:spcBef>
              </a:pPr>
              <a:t>9</a:t>
            </a:fld>
            <a:endParaRPr lang="en-GB" altLang="en-US" sz="1800">
              <a:solidFill>
                <a:srgbClr val="000000"/>
              </a:solidFill>
              <a:latin typeface="Arial" panose="020B0604020202020204" pitchFamily="34" charset="0"/>
            </a:endParaRPr>
          </a:p>
        </p:txBody>
      </p:sp>
    </p:spTree>
    <p:extLst>
      <p:ext uri="{BB962C8B-B14F-4D97-AF65-F5344CB8AC3E}">
        <p14:creationId xmlns:p14="http://schemas.microsoft.com/office/powerpoint/2010/main" val="2500283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BA4AE-2B20-F24A-A85D-765997D5B3F5}"/>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C316CCB4-3082-4546-B11F-90489E8B003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6B31BB2A-933C-B046-BC20-920BA9CEFC6B}"/>
              </a:ext>
            </a:extLst>
          </p:cNvPr>
          <p:cNvSpPr>
            <a:spLocks noGrp="1"/>
          </p:cNvSpPr>
          <p:nvPr>
            <p:ph type="dt" sz="half" idx="10"/>
          </p:nvPr>
        </p:nvSpPr>
        <p:spPr/>
        <p:txBody>
          <a:bodyPr/>
          <a:lstStyle/>
          <a:p>
            <a:fld id="{C3E4290B-E445-F246-A117-9953820A2BB8}" type="datetimeFigureOut">
              <a:rPr lang="en-US" smtClean="0"/>
              <a:t>3/22/23</a:t>
            </a:fld>
            <a:endParaRPr lang="en-US"/>
          </a:p>
        </p:txBody>
      </p:sp>
      <p:sp>
        <p:nvSpPr>
          <p:cNvPr id="5" name="Footer Placeholder 4">
            <a:extLst>
              <a:ext uri="{FF2B5EF4-FFF2-40B4-BE49-F238E27FC236}">
                <a16:creationId xmlns:a16="http://schemas.microsoft.com/office/drawing/2014/main" id="{BF55CA57-0270-724D-9146-87A129B3A0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6A6E0F-5946-1247-B03B-8C5D26BC714F}"/>
              </a:ext>
            </a:extLst>
          </p:cNvPr>
          <p:cNvSpPr>
            <a:spLocks noGrp="1"/>
          </p:cNvSpPr>
          <p:nvPr>
            <p:ph type="sldNum" sz="quarter" idx="12"/>
          </p:nvPr>
        </p:nvSpPr>
        <p:spPr/>
        <p:txBody>
          <a:bodyPr/>
          <a:lstStyle/>
          <a:p>
            <a:fld id="{0B3B2AEF-F2EF-6442-BFA4-841F8BC420C2}" type="slidenum">
              <a:rPr lang="en-US" smtClean="0"/>
              <a:t>‹#›</a:t>
            </a:fld>
            <a:endParaRPr lang="en-US"/>
          </a:p>
        </p:txBody>
      </p:sp>
    </p:spTree>
    <p:extLst>
      <p:ext uri="{BB962C8B-B14F-4D97-AF65-F5344CB8AC3E}">
        <p14:creationId xmlns:p14="http://schemas.microsoft.com/office/powerpoint/2010/main" val="147156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95534-67D0-C540-BDD7-46F63F74E0A6}"/>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69AB88FD-8C02-604E-91E1-08706C5E54E5}"/>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438016B-2E4A-004F-A78F-6F60F298AB07}"/>
              </a:ext>
            </a:extLst>
          </p:cNvPr>
          <p:cNvSpPr>
            <a:spLocks noGrp="1"/>
          </p:cNvSpPr>
          <p:nvPr>
            <p:ph type="dt" sz="half" idx="10"/>
          </p:nvPr>
        </p:nvSpPr>
        <p:spPr/>
        <p:txBody>
          <a:bodyPr/>
          <a:lstStyle/>
          <a:p>
            <a:fld id="{C3E4290B-E445-F246-A117-9953820A2BB8}" type="datetimeFigureOut">
              <a:rPr lang="en-US" smtClean="0"/>
              <a:t>3/22/23</a:t>
            </a:fld>
            <a:endParaRPr lang="en-US"/>
          </a:p>
        </p:txBody>
      </p:sp>
      <p:sp>
        <p:nvSpPr>
          <p:cNvPr id="5" name="Footer Placeholder 4">
            <a:extLst>
              <a:ext uri="{FF2B5EF4-FFF2-40B4-BE49-F238E27FC236}">
                <a16:creationId xmlns:a16="http://schemas.microsoft.com/office/drawing/2014/main" id="{506E9981-0F8B-6A47-829F-6359BC4855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F0C1BD-EEAE-A742-8648-9533752B0702}"/>
              </a:ext>
            </a:extLst>
          </p:cNvPr>
          <p:cNvSpPr>
            <a:spLocks noGrp="1"/>
          </p:cNvSpPr>
          <p:nvPr>
            <p:ph type="sldNum" sz="quarter" idx="12"/>
          </p:nvPr>
        </p:nvSpPr>
        <p:spPr/>
        <p:txBody>
          <a:bodyPr/>
          <a:lstStyle/>
          <a:p>
            <a:fld id="{0B3B2AEF-F2EF-6442-BFA4-841F8BC420C2}" type="slidenum">
              <a:rPr lang="en-US" smtClean="0"/>
              <a:t>‹#›</a:t>
            </a:fld>
            <a:endParaRPr lang="en-US"/>
          </a:p>
        </p:txBody>
      </p:sp>
    </p:spTree>
    <p:extLst>
      <p:ext uri="{BB962C8B-B14F-4D97-AF65-F5344CB8AC3E}">
        <p14:creationId xmlns:p14="http://schemas.microsoft.com/office/powerpoint/2010/main" val="945256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F60F2C-9B8B-0745-B9B4-9B7E91B9F188}"/>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65D5A772-F918-C54C-B2DE-6E2C0A3F8C9F}"/>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553BCEA-5557-AF40-BD2A-11AAC153F2FB}"/>
              </a:ext>
            </a:extLst>
          </p:cNvPr>
          <p:cNvSpPr>
            <a:spLocks noGrp="1"/>
          </p:cNvSpPr>
          <p:nvPr>
            <p:ph type="dt" sz="half" idx="10"/>
          </p:nvPr>
        </p:nvSpPr>
        <p:spPr/>
        <p:txBody>
          <a:bodyPr/>
          <a:lstStyle/>
          <a:p>
            <a:fld id="{C3E4290B-E445-F246-A117-9953820A2BB8}" type="datetimeFigureOut">
              <a:rPr lang="en-US" smtClean="0"/>
              <a:t>3/22/23</a:t>
            </a:fld>
            <a:endParaRPr lang="en-US"/>
          </a:p>
        </p:txBody>
      </p:sp>
      <p:sp>
        <p:nvSpPr>
          <p:cNvPr id="5" name="Footer Placeholder 4">
            <a:extLst>
              <a:ext uri="{FF2B5EF4-FFF2-40B4-BE49-F238E27FC236}">
                <a16:creationId xmlns:a16="http://schemas.microsoft.com/office/drawing/2014/main" id="{5AC9B89C-B5FA-5541-997A-FB5869B99D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8F0B94-68B7-E742-8979-59B722641134}"/>
              </a:ext>
            </a:extLst>
          </p:cNvPr>
          <p:cNvSpPr>
            <a:spLocks noGrp="1"/>
          </p:cNvSpPr>
          <p:nvPr>
            <p:ph type="sldNum" sz="quarter" idx="12"/>
          </p:nvPr>
        </p:nvSpPr>
        <p:spPr/>
        <p:txBody>
          <a:bodyPr/>
          <a:lstStyle/>
          <a:p>
            <a:fld id="{0B3B2AEF-F2EF-6442-BFA4-841F8BC420C2}" type="slidenum">
              <a:rPr lang="en-US" smtClean="0"/>
              <a:t>‹#›</a:t>
            </a:fld>
            <a:endParaRPr lang="en-US"/>
          </a:p>
        </p:txBody>
      </p:sp>
    </p:spTree>
    <p:extLst>
      <p:ext uri="{BB962C8B-B14F-4D97-AF65-F5344CB8AC3E}">
        <p14:creationId xmlns:p14="http://schemas.microsoft.com/office/powerpoint/2010/main" val="1880123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EE00E-17CD-AB42-8BB5-F9733F2BEFA3}"/>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2038A8BF-B464-2346-8B77-2238D9480FB3}"/>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AB6F6F1-0845-6A4F-AE45-F4789A10D7CD}"/>
              </a:ext>
            </a:extLst>
          </p:cNvPr>
          <p:cNvSpPr>
            <a:spLocks noGrp="1"/>
          </p:cNvSpPr>
          <p:nvPr>
            <p:ph type="dt" sz="half" idx="10"/>
          </p:nvPr>
        </p:nvSpPr>
        <p:spPr/>
        <p:txBody>
          <a:bodyPr/>
          <a:lstStyle/>
          <a:p>
            <a:fld id="{C3E4290B-E445-F246-A117-9953820A2BB8}" type="datetimeFigureOut">
              <a:rPr lang="en-US" smtClean="0"/>
              <a:t>3/22/23</a:t>
            </a:fld>
            <a:endParaRPr lang="en-US"/>
          </a:p>
        </p:txBody>
      </p:sp>
      <p:sp>
        <p:nvSpPr>
          <p:cNvPr id="5" name="Footer Placeholder 4">
            <a:extLst>
              <a:ext uri="{FF2B5EF4-FFF2-40B4-BE49-F238E27FC236}">
                <a16:creationId xmlns:a16="http://schemas.microsoft.com/office/drawing/2014/main" id="{5F7D41F2-8E9F-9242-AD16-F8702D773F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CFCC1D-80A7-BF40-924B-87D299BC2001}"/>
              </a:ext>
            </a:extLst>
          </p:cNvPr>
          <p:cNvSpPr>
            <a:spLocks noGrp="1"/>
          </p:cNvSpPr>
          <p:nvPr>
            <p:ph type="sldNum" sz="quarter" idx="12"/>
          </p:nvPr>
        </p:nvSpPr>
        <p:spPr/>
        <p:txBody>
          <a:bodyPr/>
          <a:lstStyle/>
          <a:p>
            <a:fld id="{0B3B2AEF-F2EF-6442-BFA4-841F8BC420C2}" type="slidenum">
              <a:rPr lang="en-US" smtClean="0"/>
              <a:t>‹#›</a:t>
            </a:fld>
            <a:endParaRPr lang="en-US"/>
          </a:p>
        </p:txBody>
      </p:sp>
    </p:spTree>
    <p:extLst>
      <p:ext uri="{BB962C8B-B14F-4D97-AF65-F5344CB8AC3E}">
        <p14:creationId xmlns:p14="http://schemas.microsoft.com/office/powerpoint/2010/main" val="658830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1A8D8-DDA5-5840-AA26-1F2DF8AD7347}"/>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28202758-36B9-A548-BB9E-34AE08AB49F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40B26BBD-02B8-2B4A-A305-80C145BE3131}"/>
              </a:ext>
            </a:extLst>
          </p:cNvPr>
          <p:cNvSpPr>
            <a:spLocks noGrp="1"/>
          </p:cNvSpPr>
          <p:nvPr>
            <p:ph type="dt" sz="half" idx="10"/>
          </p:nvPr>
        </p:nvSpPr>
        <p:spPr/>
        <p:txBody>
          <a:bodyPr/>
          <a:lstStyle/>
          <a:p>
            <a:fld id="{C3E4290B-E445-F246-A117-9953820A2BB8}" type="datetimeFigureOut">
              <a:rPr lang="en-US" smtClean="0"/>
              <a:t>3/22/23</a:t>
            </a:fld>
            <a:endParaRPr lang="en-US"/>
          </a:p>
        </p:txBody>
      </p:sp>
      <p:sp>
        <p:nvSpPr>
          <p:cNvPr id="5" name="Footer Placeholder 4">
            <a:extLst>
              <a:ext uri="{FF2B5EF4-FFF2-40B4-BE49-F238E27FC236}">
                <a16:creationId xmlns:a16="http://schemas.microsoft.com/office/drawing/2014/main" id="{D9DD1261-62FB-164E-B6C9-5CEE6DBAAC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ADB9B6-6314-0F4E-87F3-209F0B58FAC8}"/>
              </a:ext>
            </a:extLst>
          </p:cNvPr>
          <p:cNvSpPr>
            <a:spLocks noGrp="1"/>
          </p:cNvSpPr>
          <p:nvPr>
            <p:ph type="sldNum" sz="quarter" idx="12"/>
          </p:nvPr>
        </p:nvSpPr>
        <p:spPr/>
        <p:txBody>
          <a:bodyPr/>
          <a:lstStyle/>
          <a:p>
            <a:fld id="{0B3B2AEF-F2EF-6442-BFA4-841F8BC420C2}" type="slidenum">
              <a:rPr lang="en-US" smtClean="0"/>
              <a:t>‹#›</a:t>
            </a:fld>
            <a:endParaRPr lang="en-US"/>
          </a:p>
        </p:txBody>
      </p:sp>
    </p:spTree>
    <p:extLst>
      <p:ext uri="{BB962C8B-B14F-4D97-AF65-F5344CB8AC3E}">
        <p14:creationId xmlns:p14="http://schemas.microsoft.com/office/powerpoint/2010/main" val="554378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2047D3-1F1D-1046-BFBD-DC0EF8320077}"/>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4E1F45A5-8C6C-A94D-9657-35AA43A08224}"/>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5EBE1540-7E2C-BA44-90F2-154CEFEED52D}"/>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77BBC055-E29A-E044-9A0C-3849D7FBEC3F}"/>
              </a:ext>
            </a:extLst>
          </p:cNvPr>
          <p:cNvSpPr>
            <a:spLocks noGrp="1"/>
          </p:cNvSpPr>
          <p:nvPr>
            <p:ph type="dt" sz="half" idx="10"/>
          </p:nvPr>
        </p:nvSpPr>
        <p:spPr/>
        <p:txBody>
          <a:bodyPr/>
          <a:lstStyle/>
          <a:p>
            <a:fld id="{C3E4290B-E445-F246-A117-9953820A2BB8}" type="datetimeFigureOut">
              <a:rPr lang="en-US" smtClean="0"/>
              <a:t>3/22/23</a:t>
            </a:fld>
            <a:endParaRPr lang="en-US"/>
          </a:p>
        </p:txBody>
      </p:sp>
      <p:sp>
        <p:nvSpPr>
          <p:cNvPr id="6" name="Footer Placeholder 5">
            <a:extLst>
              <a:ext uri="{FF2B5EF4-FFF2-40B4-BE49-F238E27FC236}">
                <a16:creationId xmlns:a16="http://schemas.microsoft.com/office/drawing/2014/main" id="{CCBD5FED-74CA-A349-A8F8-490755E920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CC035A-1E2A-754D-AB25-17C302AC24AE}"/>
              </a:ext>
            </a:extLst>
          </p:cNvPr>
          <p:cNvSpPr>
            <a:spLocks noGrp="1"/>
          </p:cNvSpPr>
          <p:nvPr>
            <p:ph type="sldNum" sz="quarter" idx="12"/>
          </p:nvPr>
        </p:nvSpPr>
        <p:spPr/>
        <p:txBody>
          <a:bodyPr/>
          <a:lstStyle/>
          <a:p>
            <a:fld id="{0B3B2AEF-F2EF-6442-BFA4-841F8BC420C2}" type="slidenum">
              <a:rPr lang="en-US" smtClean="0"/>
              <a:t>‹#›</a:t>
            </a:fld>
            <a:endParaRPr lang="en-US"/>
          </a:p>
        </p:txBody>
      </p:sp>
    </p:spTree>
    <p:extLst>
      <p:ext uri="{BB962C8B-B14F-4D97-AF65-F5344CB8AC3E}">
        <p14:creationId xmlns:p14="http://schemas.microsoft.com/office/powerpoint/2010/main" val="37802900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DD839-BC7C-774F-85FA-4BFFC480AFAE}"/>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924069F2-E112-5544-BE06-4C409F7569D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C8ABDC49-D313-3A4D-99CE-18EF4DED92C7}"/>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165DDC17-3935-2742-B692-63FB4B39F8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3BFE7419-5861-7E44-841E-724E2FF8C0C2}"/>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AA43B87E-1FA1-BF42-896F-B4EA5370FF8C}"/>
              </a:ext>
            </a:extLst>
          </p:cNvPr>
          <p:cNvSpPr>
            <a:spLocks noGrp="1"/>
          </p:cNvSpPr>
          <p:nvPr>
            <p:ph type="dt" sz="half" idx="10"/>
          </p:nvPr>
        </p:nvSpPr>
        <p:spPr/>
        <p:txBody>
          <a:bodyPr/>
          <a:lstStyle/>
          <a:p>
            <a:fld id="{C3E4290B-E445-F246-A117-9953820A2BB8}" type="datetimeFigureOut">
              <a:rPr lang="en-US" smtClean="0"/>
              <a:t>3/22/23</a:t>
            </a:fld>
            <a:endParaRPr lang="en-US"/>
          </a:p>
        </p:txBody>
      </p:sp>
      <p:sp>
        <p:nvSpPr>
          <p:cNvPr id="8" name="Footer Placeholder 7">
            <a:extLst>
              <a:ext uri="{FF2B5EF4-FFF2-40B4-BE49-F238E27FC236}">
                <a16:creationId xmlns:a16="http://schemas.microsoft.com/office/drawing/2014/main" id="{426E08EE-4AF2-474A-A61E-34F15B0C02C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1311491-3130-E14F-9A8C-4CC4D327BD3F}"/>
              </a:ext>
            </a:extLst>
          </p:cNvPr>
          <p:cNvSpPr>
            <a:spLocks noGrp="1"/>
          </p:cNvSpPr>
          <p:nvPr>
            <p:ph type="sldNum" sz="quarter" idx="12"/>
          </p:nvPr>
        </p:nvSpPr>
        <p:spPr/>
        <p:txBody>
          <a:bodyPr/>
          <a:lstStyle/>
          <a:p>
            <a:fld id="{0B3B2AEF-F2EF-6442-BFA4-841F8BC420C2}" type="slidenum">
              <a:rPr lang="en-US" smtClean="0"/>
              <a:t>‹#›</a:t>
            </a:fld>
            <a:endParaRPr lang="en-US"/>
          </a:p>
        </p:txBody>
      </p:sp>
    </p:spTree>
    <p:extLst>
      <p:ext uri="{BB962C8B-B14F-4D97-AF65-F5344CB8AC3E}">
        <p14:creationId xmlns:p14="http://schemas.microsoft.com/office/powerpoint/2010/main" val="2085441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D3415-C4AA-6642-8F19-2FBB51529AE2}"/>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3B017736-112E-4E4D-870D-E89646B21D55}"/>
              </a:ext>
            </a:extLst>
          </p:cNvPr>
          <p:cNvSpPr>
            <a:spLocks noGrp="1"/>
          </p:cNvSpPr>
          <p:nvPr>
            <p:ph type="dt" sz="half" idx="10"/>
          </p:nvPr>
        </p:nvSpPr>
        <p:spPr/>
        <p:txBody>
          <a:bodyPr/>
          <a:lstStyle/>
          <a:p>
            <a:fld id="{C3E4290B-E445-F246-A117-9953820A2BB8}" type="datetimeFigureOut">
              <a:rPr lang="en-US" smtClean="0"/>
              <a:t>3/22/23</a:t>
            </a:fld>
            <a:endParaRPr lang="en-US"/>
          </a:p>
        </p:txBody>
      </p:sp>
      <p:sp>
        <p:nvSpPr>
          <p:cNvPr id="4" name="Footer Placeholder 3">
            <a:extLst>
              <a:ext uri="{FF2B5EF4-FFF2-40B4-BE49-F238E27FC236}">
                <a16:creationId xmlns:a16="http://schemas.microsoft.com/office/drawing/2014/main" id="{D82C1791-A843-3741-9661-E2DD71B7131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5740A19-69D2-9049-B64F-B3E744A8C20E}"/>
              </a:ext>
            </a:extLst>
          </p:cNvPr>
          <p:cNvSpPr>
            <a:spLocks noGrp="1"/>
          </p:cNvSpPr>
          <p:nvPr>
            <p:ph type="sldNum" sz="quarter" idx="12"/>
          </p:nvPr>
        </p:nvSpPr>
        <p:spPr/>
        <p:txBody>
          <a:bodyPr/>
          <a:lstStyle/>
          <a:p>
            <a:fld id="{0B3B2AEF-F2EF-6442-BFA4-841F8BC420C2}" type="slidenum">
              <a:rPr lang="en-US" smtClean="0"/>
              <a:t>‹#›</a:t>
            </a:fld>
            <a:endParaRPr lang="en-US"/>
          </a:p>
        </p:txBody>
      </p:sp>
    </p:spTree>
    <p:extLst>
      <p:ext uri="{BB962C8B-B14F-4D97-AF65-F5344CB8AC3E}">
        <p14:creationId xmlns:p14="http://schemas.microsoft.com/office/powerpoint/2010/main" val="2476904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50F8969-288A-D543-B3A1-851C8E073EE4}"/>
              </a:ext>
            </a:extLst>
          </p:cNvPr>
          <p:cNvSpPr>
            <a:spLocks noGrp="1"/>
          </p:cNvSpPr>
          <p:nvPr>
            <p:ph type="dt" sz="half" idx="10"/>
          </p:nvPr>
        </p:nvSpPr>
        <p:spPr/>
        <p:txBody>
          <a:bodyPr/>
          <a:lstStyle/>
          <a:p>
            <a:fld id="{C3E4290B-E445-F246-A117-9953820A2BB8}" type="datetimeFigureOut">
              <a:rPr lang="en-US" smtClean="0"/>
              <a:t>3/22/23</a:t>
            </a:fld>
            <a:endParaRPr lang="en-US"/>
          </a:p>
        </p:txBody>
      </p:sp>
      <p:sp>
        <p:nvSpPr>
          <p:cNvPr id="3" name="Footer Placeholder 2">
            <a:extLst>
              <a:ext uri="{FF2B5EF4-FFF2-40B4-BE49-F238E27FC236}">
                <a16:creationId xmlns:a16="http://schemas.microsoft.com/office/drawing/2014/main" id="{7DE17DDB-8B7F-7C47-B430-845F17A5752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8304594-3D5E-3E4C-B830-D061ED741986}"/>
              </a:ext>
            </a:extLst>
          </p:cNvPr>
          <p:cNvSpPr>
            <a:spLocks noGrp="1"/>
          </p:cNvSpPr>
          <p:nvPr>
            <p:ph type="sldNum" sz="quarter" idx="12"/>
          </p:nvPr>
        </p:nvSpPr>
        <p:spPr/>
        <p:txBody>
          <a:bodyPr/>
          <a:lstStyle/>
          <a:p>
            <a:fld id="{0B3B2AEF-F2EF-6442-BFA4-841F8BC420C2}" type="slidenum">
              <a:rPr lang="en-US" smtClean="0"/>
              <a:t>‹#›</a:t>
            </a:fld>
            <a:endParaRPr lang="en-US"/>
          </a:p>
        </p:txBody>
      </p:sp>
    </p:spTree>
    <p:extLst>
      <p:ext uri="{BB962C8B-B14F-4D97-AF65-F5344CB8AC3E}">
        <p14:creationId xmlns:p14="http://schemas.microsoft.com/office/powerpoint/2010/main" val="2425982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0E71A-224E-E844-99BA-CDF8FFC0F32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091B9D44-C325-5445-82B7-78C4B34303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C190A9BA-3A55-2F49-A6A9-D12CB96D11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BE4B18C-3A76-D346-9D7C-9ED5E426E4D1}"/>
              </a:ext>
            </a:extLst>
          </p:cNvPr>
          <p:cNvSpPr>
            <a:spLocks noGrp="1"/>
          </p:cNvSpPr>
          <p:nvPr>
            <p:ph type="dt" sz="half" idx="10"/>
          </p:nvPr>
        </p:nvSpPr>
        <p:spPr/>
        <p:txBody>
          <a:bodyPr/>
          <a:lstStyle/>
          <a:p>
            <a:fld id="{C3E4290B-E445-F246-A117-9953820A2BB8}" type="datetimeFigureOut">
              <a:rPr lang="en-US" smtClean="0"/>
              <a:t>3/22/23</a:t>
            </a:fld>
            <a:endParaRPr lang="en-US"/>
          </a:p>
        </p:txBody>
      </p:sp>
      <p:sp>
        <p:nvSpPr>
          <p:cNvPr id="6" name="Footer Placeholder 5">
            <a:extLst>
              <a:ext uri="{FF2B5EF4-FFF2-40B4-BE49-F238E27FC236}">
                <a16:creationId xmlns:a16="http://schemas.microsoft.com/office/drawing/2014/main" id="{CE9C0237-54BF-194D-A315-447B22638A6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DE54B7C-1710-274A-AFF4-9E221563B940}"/>
              </a:ext>
            </a:extLst>
          </p:cNvPr>
          <p:cNvSpPr>
            <a:spLocks noGrp="1"/>
          </p:cNvSpPr>
          <p:nvPr>
            <p:ph type="sldNum" sz="quarter" idx="12"/>
          </p:nvPr>
        </p:nvSpPr>
        <p:spPr/>
        <p:txBody>
          <a:bodyPr/>
          <a:lstStyle/>
          <a:p>
            <a:fld id="{0B3B2AEF-F2EF-6442-BFA4-841F8BC420C2}" type="slidenum">
              <a:rPr lang="en-US" smtClean="0"/>
              <a:t>‹#›</a:t>
            </a:fld>
            <a:endParaRPr lang="en-US"/>
          </a:p>
        </p:txBody>
      </p:sp>
    </p:spTree>
    <p:extLst>
      <p:ext uri="{BB962C8B-B14F-4D97-AF65-F5344CB8AC3E}">
        <p14:creationId xmlns:p14="http://schemas.microsoft.com/office/powerpoint/2010/main" val="37213337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A564B-379F-5A4D-B37E-9B219CFF9F5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8F4F5431-66D0-384A-A9E3-7B36F59869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B7F6A40-EA41-4140-B392-72083D38C7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2FF17CC8-CC4F-824C-93B5-3849FF61D164}"/>
              </a:ext>
            </a:extLst>
          </p:cNvPr>
          <p:cNvSpPr>
            <a:spLocks noGrp="1"/>
          </p:cNvSpPr>
          <p:nvPr>
            <p:ph type="dt" sz="half" idx="10"/>
          </p:nvPr>
        </p:nvSpPr>
        <p:spPr/>
        <p:txBody>
          <a:bodyPr/>
          <a:lstStyle/>
          <a:p>
            <a:fld id="{C3E4290B-E445-F246-A117-9953820A2BB8}" type="datetimeFigureOut">
              <a:rPr lang="en-US" smtClean="0"/>
              <a:t>3/22/23</a:t>
            </a:fld>
            <a:endParaRPr lang="en-US"/>
          </a:p>
        </p:txBody>
      </p:sp>
      <p:sp>
        <p:nvSpPr>
          <p:cNvPr id="6" name="Footer Placeholder 5">
            <a:extLst>
              <a:ext uri="{FF2B5EF4-FFF2-40B4-BE49-F238E27FC236}">
                <a16:creationId xmlns:a16="http://schemas.microsoft.com/office/drawing/2014/main" id="{4BCA28C6-DAE6-5149-B028-02402D71CDC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AD92FE-F741-A14C-A5B4-5E33E32B4E59}"/>
              </a:ext>
            </a:extLst>
          </p:cNvPr>
          <p:cNvSpPr>
            <a:spLocks noGrp="1"/>
          </p:cNvSpPr>
          <p:nvPr>
            <p:ph type="sldNum" sz="quarter" idx="12"/>
          </p:nvPr>
        </p:nvSpPr>
        <p:spPr/>
        <p:txBody>
          <a:bodyPr/>
          <a:lstStyle/>
          <a:p>
            <a:fld id="{0B3B2AEF-F2EF-6442-BFA4-841F8BC420C2}" type="slidenum">
              <a:rPr lang="en-US" smtClean="0"/>
              <a:t>‹#›</a:t>
            </a:fld>
            <a:endParaRPr lang="en-US"/>
          </a:p>
        </p:txBody>
      </p:sp>
    </p:spTree>
    <p:extLst>
      <p:ext uri="{BB962C8B-B14F-4D97-AF65-F5344CB8AC3E}">
        <p14:creationId xmlns:p14="http://schemas.microsoft.com/office/powerpoint/2010/main" val="42513559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781E191-38B1-CD42-8A9B-30AF40D6F9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34010DBD-3036-D348-991D-7B157253A8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8E82EA8-BD35-3047-AEBE-2230A91C902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E4290B-E445-F246-A117-9953820A2BB8}" type="datetimeFigureOut">
              <a:rPr lang="en-US" smtClean="0"/>
              <a:t>3/22/23</a:t>
            </a:fld>
            <a:endParaRPr lang="en-US"/>
          </a:p>
        </p:txBody>
      </p:sp>
      <p:sp>
        <p:nvSpPr>
          <p:cNvPr id="5" name="Footer Placeholder 4">
            <a:extLst>
              <a:ext uri="{FF2B5EF4-FFF2-40B4-BE49-F238E27FC236}">
                <a16:creationId xmlns:a16="http://schemas.microsoft.com/office/drawing/2014/main" id="{4C43F790-5299-B64D-A98D-7AAA690CE5E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5509B09-D5D5-FD4B-B8CB-3581C4AF26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3B2AEF-F2EF-6442-BFA4-841F8BC420C2}" type="slidenum">
              <a:rPr lang="en-US" smtClean="0"/>
              <a:t>‹#›</a:t>
            </a:fld>
            <a:endParaRPr lang="en-US"/>
          </a:p>
        </p:txBody>
      </p:sp>
    </p:spTree>
    <p:extLst>
      <p:ext uri="{BB962C8B-B14F-4D97-AF65-F5344CB8AC3E}">
        <p14:creationId xmlns:p14="http://schemas.microsoft.com/office/powerpoint/2010/main" val="31538078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itle 1">
            <a:extLst>
              <a:ext uri="{FF2B5EF4-FFF2-40B4-BE49-F238E27FC236}">
                <a16:creationId xmlns:a16="http://schemas.microsoft.com/office/drawing/2014/main" id="{613812DB-AF66-0D46-8502-53ADC4BF9D47}"/>
              </a:ext>
            </a:extLst>
          </p:cNvPr>
          <p:cNvSpPr>
            <a:spLocks noGrp="1"/>
          </p:cNvSpPr>
          <p:nvPr>
            <p:ph type="ctrTitle"/>
          </p:nvPr>
        </p:nvSpPr>
        <p:spPr>
          <a:xfrm>
            <a:off x="2209800" y="1997075"/>
            <a:ext cx="7772400" cy="951549"/>
          </a:xfrm>
        </p:spPr>
        <p:txBody>
          <a:bodyPr>
            <a:normAutofit/>
          </a:bodyPr>
          <a:lstStyle/>
          <a:p>
            <a:pPr algn="ctr" eaLnBrk="1" hangingPunct="1"/>
            <a:r>
              <a:rPr lang="en-GB" altLang="en-US" sz="2400" b="1" dirty="0">
                <a:latin typeface="Calibri" panose="020F0502020204030204" pitchFamily="34" charset="0"/>
                <a:cs typeface="Calibri" panose="020F0502020204030204" pitchFamily="34" charset="0"/>
              </a:rPr>
              <a:t>Discrimination Law Update</a:t>
            </a:r>
            <a:br>
              <a:rPr lang="en-GB" altLang="en-US" sz="1800" b="1" dirty="0">
                <a:latin typeface="Calibri" panose="020F0502020204030204" pitchFamily="34" charset="0"/>
                <a:cs typeface="Calibri" panose="020F0502020204030204" pitchFamily="34" charset="0"/>
              </a:rPr>
            </a:br>
            <a:r>
              <a:rPr lang="en-GB" altLang="en-US" sz="1800" b="1" dirty="0">
                <a:solidFill>
                  <a:srgbClr val="7E919F"/>
                </a:solidFill>
                <a:latin typeface="Calibri" panose="020F0502020204030204" pitchFamily="34" charset="0"/>
                <a:cs typeface="Calibri" panose="020F0502020204030204" pitchFamily="34" charset="0"/>
              </a:rPr>
              <a:t>Daniella Gilbert</a:t>
            </a:r>
            <a:br>
              <a:rPr lang="en-GB" altLang="en-US" sz="1800" b="1" dirty="0">
                <a:solidFill>
                  <a:srgbClr val="7E919F"/>
                </a:solidFill>
                <a:latin typeface="Calibri" panose="020F0502020204030204" pitchFamily="34" charset="0"/>
                <a:cs typeface="Calibri" panose="020F0502020204030204" pitchFamily="34" charset="0"/>
              </a:rPr>
            </a:br>
            <a:r>
              <a:rPr lang="en-GB" altLang="en-US" sz="1800" b="1" dirty="0">
                <a:solidFill>
                  <a:srgbClr val="7E919F"/>
                </a:solidFill>
                <a:latin typeface="Calibri" panose="020F0502020204030204" pitchFamily="34" charset="0"/>
                <a:cs typeface="Calibri" panose="020F0502020204030204" pitchFamily="34" charset="0"/>
              </a:rPr>
              <a:t>22 March 2023</a:t>
            </a:r>
          </a:p>
        </p:txBody>
      </p:sp>
      <p:pic>
        <p:nvPicPr>
          <p:cNvPr id="7170" name="Picture 2" descr="C:\Users\Heather\Documents\My Dropbox\Chambers\Website and Marketing Review\Logo\PumpCourt_logo_HR.jpg">
            <a:extLst>
              <a:ext uri="{FF2B5EF4-FFF2-40B4-BE49-F238E27FC236}">
                <a16:creationId xmlns:a16="http://schemas.microsoft.com/office/drawing/2014/main" id="{D9513526-F87D-244F-A3BA-9B4C6DDF54C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40238" y="333375"/>
            <a:ext cx="33528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1" name="Picture 4">
            <a:extLst>
              <a:ext uri="{FF2B5EF4-FFF2-40B4-BE49-F238E27FC236}">
                <a16:creationId xmlns:a16="http://schemas.microsoft.com/office/drawing/2014/main" id="{E08444F5-7CEA-F042-8E96-05DB3D981C6D}"/>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981200" y="3216276"/>
            <a:ext cx="8229600" cy="29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2" name="Picture 2">
            <a:extLst>
              <a:ext uri="{FF2B5EF4-FFF2-40B4-BE49-F238E27FC236}">
                <a16:creationId xmlns:a16="http://schemas.microsoft.com/office/drawing/2014/main" id="{E5C066DC-E03C-CD4A-B29B-A3F36EEEF30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97550" y="6324601"/>
            <a:ext cx="596900"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32456997"/>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8C9973-234F-DB4B-A799-44A6097886CD}"/>
              </a:ext>
            </a:extLst>
          </p:cNvPr>
          <p:cNvSpPr>
            <a:spLocks noGrp="1"/>
          </p:cNvSpPr>
          <p:nvPr>
            <p:ph type="title"/>
          </p:nvPr>
        </p:nvSpPr>
        <p:spPr/>
        <p:txBody>
          <a:bodyPr/>
          <a:lstStyle/>
          <a:p>
            <a:endParaRPr lang="en-US" dirty="0"/>
          </a:p>
        </p:txBody>
      </p:sp>
      <p:pic>
        <p:nvPicPr>
          <p:cNvPr id="4" name="Content Placeholder 3">
            <a:extLst>
              <a:ext uri="{FF2B5EF4-FFF2-40B4-BE49-F238E27FC236}">
                <a16:creationId xmlns:a16="http://schemas.microsoft.com/office/drawing/2014/main" id="{A35A2C3E-39C6-4F4B-A516-2F4B4E735897}"/>
              </a:ext>
            </a:extLst>
          </p:cNvPr>
          <p:cNvPicPr>
            <a:picLocks noGrp="1" noChangeAspect="1"/>
          </p:cNvPicPr>
          <p:nvPr>
            <p:ph idx="1"/>
          </p:nvPr>
        </p:nvPicPr>
        <p:blipFill>
          <a:blip r:embed="rId2"/>
          <a:stretch>
            <a:fillRect/>
          </a:stretch>
        </p:blipFill>
        <p:spPr>
          <a:xfrm>
            <a:off x="3630242" y="1825625"/>
            <a:ext cx="4931516" cy="4351338"/>
          </a:xfrm>
          <a:prstGeom prst="rect">
            <a:avLst/>
          </a:prstGeom>
        </p:spPr>
      </p:pic>
      <p:pic>
        <p:nvPicPr>
          <p:cNvPr id="5" name="Picture 2" descr="C:\Users\Heather\Documents\My Dropbox\Chambers\Website and Marketing Review\Logo\PumpCourt_logo_HR.jpg">
            <a:extLst>
              <a:ext uri="{FF2B5EF4-FFF2-40B4-BE49-F238E27FC236}">
                <a16:creationId xmlns:a16="http://schemas.microsoft.com/office/drawing/2014/main" id="{2578DE3A-776B-684D-8DA0-1AE5F0230AC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365125"/>
            <a:ext cx="1728788"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90881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itle 1">
            <a:extLst>
              <a:ext uri="{FF2B5EF4-FFF2-40B4-BE49-F238E27FC236}">
                <a16:creationId xmlns:a16="http://schemas.microsoft.com/office/drawing/2014/main" id="{92779EA8-E841-7546-A5C5-017F7C703505}"/>
              </a:ext>
            </a:extLst>
          </p:cNvPr>
          <p:cNvSpPr>
            <a:spLocks noGrp="1"/>
          </p:cNvSpPr>
          <p:nvPr>
            <p:ph type="title"/>
          </p:nvPr>
        </p:nvSpPr>
        <p:spPr>
          <a:xfrm>
            <a:off x="2566988" y="365125"/>
            <a:ext cx="8786812" cy="1325563"/>
          </a:xfrm>
        </p:spPr>
        <p:txBody>
          <a:bodyPr/>
          <a:lstStyle/>
          <a:p>
            <a:pPr algn="r" eaLnBrk="1" hangingPunct="1"/>
            <a:r>
              <a:rPr lang="en-GB" altLang="en-US" b="1" u="sng" dirty="0">
                <a:latin typeface="Calibri" panose="020F0502020204030204" pitchFamily="34" charset="0"/>
                <a:cs typeface="Calibri" panose="020F0502020204030204" pitchFamily="34" charset="0"/>
              </a:rPr>
              <a:t>Marital status discrimination</a:t>
            </a:r>
            <a:br>
              <a:rPr lang="en-GB" altLang="en-US" b="1" u="sng" dirty="0">
                <a:latin typeface="Calibri" panose="020F0502020204030204" pitchFamily="34" charset="0"/>
                <a:cs typeface="Calibri" panose="020F0502020204030204" pitchFamily="34" charset="0"/>
              </a:rPr>
            </a:br>
            <a:r>
              <a:rPr lang="en-GB" altLang="en-US" i="1" dirty="0">
                <a:latin typeface="Calibri" panose="020F0502020204030204" pitchFamily="34" charset="0"/>
                <a:cs typeface="Calibri" panose="020F0502020204030204" pitchFamily="34" charset="0"/>
              </a:rPr>
              <a:t>Ellis v Bacon </a:t>
            </a:r>
            <a:r>
              <a:rPr lang="en-GB" altLang="en-US" dirty="0">
                <a:latin typeface="Calibri" panose="020F0502020204030204" pitchFamily="34" charset="0"/>
                <a:cs typeface="Calibri" panose="020F0502020204030204" pitchFamily="34" charset="0"/>
              </a:rPr>
              <a:t>[2022] EAT 188</a:t>
            </a:r>
            <a:endParaRPr lang="en-GB" altLang="en-US" b="1" u="sng" dirty="0">
              <a:latin typeface="Calibri" panose="020F0502020204030204" pitchFamily="34" charset="0"/>
              <a:cs typeface="Calibri" panose="020F0502020204030204" pitchFamily="34" charset="0"/>
            </a:endParaRPr>
          </a:p>
        </p:txBody>
      </p:sp>
      <p:sp>
        <p:nvSpPr>
          <p:cNvPr id="5" name="Content Placeholder 4">
            <a:extLst>
              <a:ext uri="{FF2B5EF4-FFF2-40B4-BE49-F238E27FC236}">
                <a16:creationId xmlns:a16="http://schemas.microsoft.com/office/drawing/2014/main" id="{CAF00506-D42A-284F-85CF-3F13793691EE}"/>
              </a:ext>
            </a:extLst>
          </p:cNvPr>
          <p:cNvSpPr>
            <a:spLocks noGrp="1"/>
          </p:cNvSpPr>
          <p:nvPr>
            <p:ph idx="1"/>
          </p:nvPr>
        </p:nvSpPr>
        <p:spPr/>
        <p:txBody>
          <a:bodyPr rtlCol="0">
            <a:normAutofit/>
          </a:bodyPr>
          <a:lstStyle/>
          <a:p>
            <a:pPr>
              <a:defRPr/>
            </a:pPr>
            <a:endParaRPr lang="en-GB" dirty="0"/>
          </a:p>
          <a:p>
            <a:pPr>
              <a:defRPr/>
            </a:pPr>
            <a:r>
              <a:rPr lang="en-GB" dirty="0"/>
              <a:t>Less favourable treatment of Mrs. Bacon following breakdown of her marriage to MD/ majority shareholder</a:t>
            </a:r>
          </a:p>
          <a:p>
            <a:pPr>
              <a:defRPr/>
            </a:pPr>
            <a:r>
              <a:rPr lang="en-GB" dirty="0"/>
              <a:t>ET failed to consider / apply previous authorities and fell in to error</a:t>
            </a:r>
          </a:p>
          <a:p>
            <a:pPr lvl="1"/>
            <a:r>
              <a:rPr lang="en-GB" i="1" dirty="0"/>
              <a:t>Hawkins  v ATEX Group Ltd (and others) </a:t>
            </a:r>
            <a:r>
              <a:rPr lang="en-GB" dirty="0"/>
              <a:t>[2012] IRLR 807</a:t>
            </a:r>
          </a:p>
          <a:p>
            <a:pPr lvl="1"/>
            <a:r>
              <a:rPr lang="en-GB" i="1" dirty="0"/>
              <a:t>Gould v Trustees of St John's Downshire Hill</a:t>
            </a:r>
            <a:r>
              <a:rPr lang="en-GB" dirty="0"/>
              <a:t> [2020] IRLR 863</a:t>
            </a:r>
          </a:p>
          <a:p>
            <a:r>
              <a:rPr lang="en-GB" dirty="0"/>
              <a:t>Test: not whether treatment was because they were married to a particular person, but whether because they were married (full stop!)</a:t>
            </a:r>
          </a:p>
          <a:p>
            <a:r>
              <a:rPr lang="en-GB" dirty="0"/>
              <a:t>Comparator is key</a:t>
            </a:r>
          </a:p>
          <a:p>
            <a:pPr>
              <a:defRPr/>
            </a:pPr>
            <a:endParaRPr lang="en-GB" dirty="0"/>
          </a:p>
        </p:txBody>
      </p:sp>
      <p:pic>
        <p:nvPicPr>
          <p:cNvPr id="9219" name="Picture 2" descr="C:\Users\Heather\Documents\My Dropbox\Chambers\Website and Marketing Review\Logo\PumpCourt_logo_HR.jpg">
            <a:extLst>
              <a:ext uri="{FF2B5EF4-FFF2-40B4-BE49-F238E27FC236}">
                <a16:creationId xmlns:a16="http://schemas.microsoft.com/office/drawing/2014/main" id="{AC0266A3-427D-C641-8CBE-6BD20330A55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476251"/>
            <a:ext cx="1728788"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90114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itle 1">
            <a:extLst>
              <a:ext uri="{FF2B5EF4-FFF2-40B4-BE49-F238E27FC236}">
                <a16:creationId xmlns:a16="http://schemas.microsoft.com/office/drawing/2014/main" id="{92779EA8-E841-7546-A5C5-017F7C703505}"/>
              </a:ext>
            </a:extLst>
          </p:cNvPr>
          <p:cNvSpPr>
            <a:spLocks noGrp="1"/>
          </p:cNvSpPr>
          <p:nvPr>
            <p:ph type="title"/>
          </p:nvPr>
        </p:nvSpPr>
        <p:spPr>
          <a:xfrm>
            <a:off x="2566988" y="365125"/>
            <a:ext cx="8786812" cy="1325563"/>
          </a:xfrm>
        </p:spPr>
        <p:txBody>
          <a:bodyPr>
            <a:noAutofit/>
          </a:bodyPr>
          <a:lstStyle/>
          <a:p>
            <a:pPr algn="r"/>
            <a:r>
              <a:rPr lang="en-GB" altLang="en-US" sz="3500" b="1" u="sng" dirty="0">
                <a:latin typeface="Calibri" panose="020F0502020204030204" pitchFamily="34" charset="0"/>
                <a:cs typeface="Calibri" panose="020F0502020204030204" pitchFamily="34" charset="0"/>
              </a:rPr>
              <a:t>Victimisation – bad faith</a:t>
            </a:r>
            <a:br>
              <a:rPr lang="en-GB" altLang="en-US" sz="3500" b="1" u="sng" dirty="0">
                <a:latin typeface="Calibri" panose="020F0502020204030204" pitchFamily="34" charset="0"/>
                <a:cs typeface="Calibri" panose="020F0502020204030204" pitchFamily="34" charset="0"/>
              </a:rPr>
            </a:br>
            <a:r>
              <a:rPr lang="en-GB" sz="3500" i="1" dirty="0"/>
              <a:t>Kalu v University Hospitals Sussex NHS Foundation Trust</a:t>
            </a:r>
            <a:r>
              <a:rPr lang="en-GB" sz="3500" dirty="0"/>
              <a:t> [2022] EAT 168 </a:t>
            </a:r>
            <a:endParaRPr lang="en-GB" altLang="en-US" sz="3500" b="1" u="sng" dirty="0">
              <a:latin typeface="Calibri" panose="020F0502020204030204" pitchFamily="34" charset="0"/>
              <a:cs typeface="Calibri" panose="020F0502020204030204" pitchFamily="34" charset="0"/>
            </a:endParaRPr>
          </a:p>
        </p:txBody>
      </p:sp>
      <p:sp>
        <p:nvSpPr>
          <p:cNvPr id="5" name="Content Placeholder 4">
            <a:extLst>
              <a:ext uri="{FF2B5EF4-FFF2-40B4-BE49-F238E27FC236}">
                <a16:creationId xmlns:a16="http://schemas.microsoft.com/office/drawing/2014/main" id="{CAF00506-D42A-284F-85CF-3F13793691EE}"/>
              </a:ext>
            </a:extLst>
          </p:cNvPr>
          <p:cNvSpPr>
            <a:spLocks noGrp="1"/>
          </p:cNvSpPr>
          <p:nvPr>
            <p:ph idx="1"/>
          </p:nvPr>
        </p:nvSpPr>
        <p:spPr/>
        <p:txBody>
          <a:bodyPr rtlCol="0">
            <a:normAutofit/>
          </a:bodyPr>
          <a:lstStyle/>
          <a:p>
            <a:pPr>
              <a:defRPr/>
            </a:pPr>
            <a:r>
              <a:rPr lang="en-GB" dirty="0"/>
              <a:t>Practice and procedure where it is alleged that a protected act is not protected because it was done in bad faith</a:t>
            </a:r>
          </a:p>
          <a:p>
            <a:pPr marL="0" indent="0">
              <a:buNone/>
              <a:defRPr/>
            </a:pPr>
            <a:endParaRPr lang="en-GB" dirty="0"/>
          </a:p>
          <a:p>
            <a:pPr>
              <a:defRPr/>
            </a:pPr>
            <a:r>
              <a:rPr lang="en-GB" dirty="0"/>
              <a:t>No absolute rule that a Tribunal can’t consider a point not put in cross-examination</a:t>
            </a:r>
          </a:p>
          <a:p>
            <a:pPr marL="0" indent="0">
              <a:buNone/>
              <a:defRPr/>
            </a:pPr>
            <a:endParaRPr lang="en-GB" dirty="0"/>
          </a:p>
          <a:p>
            <a:pPr>
              <a:defRPr/>
            </a:pPr>
            <a:r>
              <a:rPr lang="en-GB" dirty="0"/>
              <a:t>But where it is a serious issue – here an allegation of dishonesty – and the finding was material to the Tribunal’s reasoning, it was unfair not to have put the question</a:t>
            </a:r>
          </a:p>
          <a:p>
            <a:pPr>
              <a:defRPr/>
            </a:pPr>
            <a:endParaRPr lang="en-GB" dirty="0"/>
          </a:p>
          <a:p>
            <a:pPr>
              <a:defRPr/>
            </a:pPr>
            <a:endParaRPr lang="en-GB" dirty="0"/>
          </a:p>
        </p:txBody>
      </p:sp>
      <p:pic>
        <p:nvPicPr>
          <p:cNvPr id="9219" name="Picture 2" descr="C:\Users\Heather\Documents\My Dropbox\Chambers\Website and Marketing Review\Logo\PumpCourt_logo_HR.jpg">
            <a:extLst>
              <a:ext uri="{FF2B5EF4-FFF2-40B4-BE49-F238E27FC236}">
                <a16:creationId xmlns:a16="http://schemas.microsoft.com/office/drawing/2014/main" id="{AC0266A3-427D-C641-8CBE-6BD20330A55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476251"/>
            <a:ext cx="1728788"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516874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itle 1">
            <a:extLst>
              <a:ext uri="{FF2B5EF4-FFF2-40B4-BE49-F238E27FC236}">
                <a16:creationId xmlns:a16="http://schemas.microsoft.com/office/drawing/2014/main" id="{92779EA8-E841-7546-A5C5-017F7C703505}"/>
              </a:ext>
            </a:extLst>
          </p:cNvPr>
          <p:cNvSpPr>
            <a:spLocks noGrp="1"/>
          </p:cNvSpPr>
          <p:nvPr>
            <p:ph type="title"/>
          </p:nvPr>
        </p:nvSpPr>
        <p:spPr>
          <a:xfrm>
            <a:off x="2566988" y="365125"/>
            <a:ext cx="8786812" cy="1325563"/>
          </a:xfrm>
        </p:spPr>
        <p:txBody>
          <a:bodyPr>
            <a:noAutofit/>
          </a:bodyPr>
          <a:lstStyle/>
          <a:p>
            <a:pPr algn="r"/>
            <a:r>
              <a:rPr lang="en-GB" altLang="en-US" sz="3500" b="1" u="sng" dirty="0">
                <a:latin typeface="Calibri" panose="020F0502020204030204" pitchFamily="34" charset="0"/>
                <a:cs typeface="Calibri" panose="020F0502020204030204" pitchFamily="34" charset="0"/>
              </a:rPr>
              <a:t>Whistleblowing and victimisation</a:t>
            </a:r>
            <a:br>
              <a:rPr lang="en-GB" altLang="en-US" sz="3500" dirty="0">
                <a:latin typeface="Calibri" panose="020F0502020204030204" pitchFamily="34" charset="0"/>
                <a:cs typeface="Calibri" panose="020F0502020204030204" pitchFamily="34" charset="0"/>
              </a:rPr>
            </a:br>
            <a:r>
              <a:rPr lang="en-GB" sz="3500" i="1" dirty="0"/>
              <a:t>Kong v Gulf International Bank (UK) Limited</a:t>
            </a:r>
            <a:r>
              <a:rPr lang="en-GB" sz="3500" dirty="0"/>
              <a:t> [2022] EWCA </a:t>
            </a:r>
            <a:r>
              <a:rPr lang="en-GB" sz="3500" dirty="0" err="1"/>
              <a:t>Civ</a:t>
            </a:r>
            <a:r>
              <a:rPr lang="en-GB" sz="3500" dirty="0"/>
              <a:t> 941</a:t>
            </a:r>
            <a:r>
              <a:rPr lang="en-GB" sz="3500" dirty="0">
                <a:effectLst/>
              </a:rPr>
              <a:t> </a:t>
            </a:r>
            <a:endParaRPr lang="en-GB" altLang="en-US" sz="3500" b="1" u="sng" dirty="0">
              <a:latin typeface="Calibri" panose="020F0502020204030204" pitchFamily="34" charset="0"/>
              <a:cs typeface="Calibri" panose="020F0502020204030204" pitchFamily="34" charset="0"/>
            </a:endParaRPr>
          </a:p>
        </p:txBody>
      </p:sp>
      <p:sp>
        <p:nvSpPr>
          <p:cNvPr id="5" name="Content Placeholder 4">
            <a:extLst>
              <a:ext uri="{FF2B5EF4-FFF2-40B4-BE49-F238E27FC236}">
                <a16:creationId xmlns:a16="http://schemas.microsoft.com/office/drawing/2014/main" id="{CAF00506-D42A-284F-85CF-3F13793691EE}"/>
              </a:ext>
            </a:extLst>
          </p:cNvPr>
          <p:cNvSpPr>
            <a:spLocks noGrp="1"/>
          </p:cNvSpPr>
          <p:nvPr>
            <p:ph idx="1"/>
          </p:nvPr>
        </p:nvSpPr>
        <p:spPr/>
        <p:txBody>
          <a:bodyPr rtlCol="0">
            <a:normAutofit fontScale="92500" lnSpcReduction="10000"/>
          </a:bodyPr>
          <a:lstStyle/>
          <a:p>
            <a:pPr>
              <a:defRPr/>
            </a:pPr>
            <a:r>
              <a:rPr lang="en-GB" dirty="0"/>
              <a:t>Application of the “separability principle”</a:t>
            </a:r>
          </a:p>
          <a:p>
            <a:pPr marL="0" indent="0">
              <a:buNone/>
              <a:defRPr/>
            </a:pPr>
            <a:endParaRPr lang="en-GB" dirty="0"/>
          </a:p>
          <a:p>
            <a:pPr>
              <a:defRPr/>
            </a:pPr>
            <a:r>
              <a:rPr lang="en-GB" dirty="0"/>
              <a:t>Is the motivation for the detriment the PA / PD? Or was the PA / PD simply the context in which the motive arose?</a:t>
            </a:r>
          </a:p>
          <a:p>
            <a:pPr>
              <a:defRPr/>
            </a:pPr>
            <a:endParaRPr lang="en-GB" dirty="0"/>
          </a:p>
          <a:p>
            <a:pPr>
              <a:defRPr/>
            </a:pPr>
            <a:r>
              <a:rPr lang="en-GB" i="1" dirty="0"/>
              <a:t>'The statutory question to be determined in these cases is what motivated a particular decision-maker; in other words, what reason did he or she have for dismissing or treating the complainant in an adverse way. This factual question is easy to state; but it can be and frequently is difficult to decide because human motivation can be complex, difficult to discern and subtle distinctions might have to be considered</a:t>
            </a:r>
            <a:r>
              <a:rPr lang="en-GB" dirty="0"/>
              <a:t>.’</a:t>
            </a:r>
          </a:p>
        </p:txBody>
      </p:sp>
      <p:pic>
        <p:nvPicPr>
          <p:cNvPr id="9219" name="Picture 2" descr="C:\Users\Heather\Documents\My Dropbox\Chambers\Website and Marketing Review\Logo\PumpCourt_logo_HR.jpg">
            <a:extLst>
              <a:ext uri="{FF2B5EF4-FFF2-40B4-BE49-F238E27FC236}">
                <a16:creationId xmlns:a16="http://schemas.microsoft.com/office/drawing/2014/main" id="{AC0266A3-427D-C641-8CBE-6BD20330A55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476251"/>
            <a:ext cx="1728788"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04924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itle 1">
            <a:extLst>
              <a:ext uri="{FF2B5EF4-FFF2-40B4-BE49-F238E27FC236}">
                <a16:creationId xmlns:a16="http://schemas.microsoft.com/office/drawing/2014/main" id="{92779EA8-E841-7546-A5C5-017F7C703505}"/>
              </a:ext>
            </a:extLst>
          </p:cNvPr>
          <p:cNvSpPr>
            <a:spLocks noGrp="1"/>
          </p:cNvSpPr>
          <p:nvPr>
            <p:ph type="title"/>
          </p:nvPr>
        </p:nvSpPr>
        <p:spPr>
          <a:xfrm>
            <a:off x="2566988" y="365125"/>
            <a:ext cx="8786812" cy="1325563"/>
          </a:xfrm>
        </p:spPr>
        <p:txBody>
          <a:bodyPr>
            <a:normAutofit fontScale="90000"/>
          </a:bodyPr>
          <a:lstStyle/>
          <a:p>
            <a:pPr algn="r"/>
            <a:r>
              <a:rPr lang="en-GB" altLang="en-US" b="1" u="sng" dirty="0">
                <a:latin typeface="Calibri" panose="020F0502020204030204" pitchFamily="34" charset="0"/>
                <a:cs typeface="Calibri" panose="020F0502020204030204" pitchFamily="34" charset="0"/>
              </a:rPr>
              <a:t>Whistleblowing and victimisation</a:t>
            </a:r>
            <a:br>
              <a:rPr lang="en-GB" altLang="en-US" dirty="0">
                <a:latin typeface="Calibri" panose="020F0502020204030204" pitchFamily="34" charset="0"/>
                <a:cs typeface="Calibri" panose="020F0502020204030204" pitchFamily="34" charset="0"/>
              </a:rPr>
            </a:br>
            <a:r>
              <a:rPr lang="en-GB" i="1" dirty="0"/>
              <a:t>Kong v Gulf International Bank (UK) Limited</a:t>
            </a:r>
            <a:r>
              <a:rPr lang="en-GB" dirty="0"/>
              <a:t> [2022] EWCA </a:t>
            </a:r>
            <a:r>
              <a:rPr lang="en-GB" dirty="0" err="1"/>
              <a:t>Civ</a:t>
            </a:r>
            <a:r>
              <a:rPr lang="en-GB" dirty="0"/>
              <a:t> 941 </a:t>
            </a:r>
            <a:endParaRPr lang="en-GB" altLang="en-US" b="1" dirty="0">
              <a:latin typeface="Calibri" panose="020F0502020204030204" pitchFamily="34" charset="0"/>
              <a:cs typeface="Calibri" panose="020F0502020204030204" pitchFamily="34" charset="0"/>
            </a:endParaRPr>
          </a:p>
        </p:txBody>
      </p:sp>
      <p:sp>
        <p:nvSpPr>
          <p:cNvPr id="5" name="Content Placeholder 4">
            <a:extLst>
              <a:ext uri="{FF2B5EF4-FFF2-40B4-BE49-F238E27FC236}">
                <a16:creationId xmlns:a16="http://schemas.microsoft.com/office/drawing/2014/main" id="{CAF00506-D42A-284F-85CF-3F13793691EE}"/>
              </a:ext>
            </a:extLst>
          </p:cNvPr>
          <p:cNvSpPr>
            <a:spLocks noGrp="1"/>
          </p:cNvSpPr>
          <p:nvPr>
            <p:ph idx="1"/>
          </p:nvPr>
        </p:nvSpPr>
        <p:spPr/>
        <p:txBody>
          <a:bodyPr rtlCol="0">
            <a:normAutofit fontScale="92500" lnSpcReduction="10000"/>
          </a:bodyPr>
          <a:lstStyle/>
          <a:p>
            <a:pPr>
              <a:defRPr/>
            </a:pPr>
            <a:r>
              <a:rPr lang="en-GB" dirty="0"/>
              <a:t>Once the reason for treatment is identified, it is necessary to evaluate whether those reasons were separate from the PD, or so closely connected that no distinction could be drawn</a:t>
            </a:r>
          </a:p>
          <a:p>
            <a:pPr marL="0" indent="0">
              <a:buNone/>
              <a:defRPr/>
            </a:pPr>
            <a:endParaRPr lang="en-GB" dirty="0"/>
          </a:p>
          <a:p>
            <a:pPr>
              <a:defRPr/>
            </a:pPr>
            <a:r>
              <a:rPr lang="en-GB" dirty="0"/>
              <a:t>Necessary and permissible, or </a:t>
            </a:r>
            <a:r>
              <a:rPr lang="en-GB" dirty="0" err="1"/>
              <a:t>whistleblowers</a:t>
            </a:r>
            <a:r>
              <a:rPr lang="en-GB" dirty="0"/>
              <a:t> would have immunity for behaviour and conduct no matter how bad</a:t>
            </a:r>
          </a:p>
          <a:p>
            <a:pPr marL="0" indent="0">
              <a:buNone/>
              <a:defRPr/>
            </a:pPr>
            <a:endParaRPr lang="en-GB" dirty="0"/>
          </a:p>
          <a:p>
            <a:pPr>
              <a:defRPr/>
            </a:pPr>
            <a:r>
              <a:rPr lang="en-GB" dirty="0"/>
              <a:t>Likely to be few cases in which employers will be able to rely on upset or inherent criticism caused by whistleblowing as a separate and distinct reason for treatment from the protected disclosure itself, though Court did not exclude the possibility </a:t>
            </a:r>
          </a:p>
        </p:txBody>
      </p:sp>
      <p:pic>
        <p:nvPicPr>
          <p:cNvPr id="9219" name="Picture 2" descr="C:\Users\Heather\Documents\My Dropbox\Chambers\Website and Marketing Review\Logo\PumpCourt_logo_HR.jpg">
            <a:extLst>
              <a:ext uri="{FF2B5EF4-FFF2-40B4-BE49-F238E27FC236}">
                <a16:creationId xmlns:a16="http://schemas.microsoft.com/office/drawing/2014/main" id="{AC0266A3-427D-C641-8CBE-6BD20330A55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476251"/>
            <a:ext cx="1728788"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612877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itle 1">
            <a:extLst>
              <a:ext uri="{FF2B5EF4-FFF2-40B4-BE49-F238E27FC236}">
                <a16:creationId xmlns:a16="http://schemas.microsoft.com/office/drawing/2014/main" id="{92779EA8-E841-7546-A5C5-017F7C703505}"/>
              </a:ext>
            </a:extLst>
          </p:cNvPr>
          <p:cNvSpPr>
            <a:spLocks noGrp="1"/>
          </p:cNvSpPr>
          <p:nvPr>
            <p:ph type="title"/>
          </p:nvPr>
        </p:nvSpPr>
        <p:spPr>
          <a:xfrm>
            <a:off x="2566988" y="365125"/>
            <a:ext cx="8786812" cy="1325563"/>
          </a:xfrm>
        </p:spPr>
        <p:txBody>
          <a:bodyPr>
            <a:normAutofit fontScale="90000"/>
          </a:bodyPr>
          <a:lstStyle/>
          <a:p>
            <a:pPr algn="r"/>
            <a:r>
              <a:rPr lang="en-GB" altLang="en-US" b="1" u="sng" dirty="0">
                <a:latin typeface="Calibri" panose="020F0502020204030204" pitchFamily="34" charset="0"/>
                <a:cs typeface="Calibri" panose="020F0502020204030204" pitchFamily="34" charset="0"/>
              </a:rPr>
              <a:t>Direct sex discrimination</a:t>
            </a:r>
            <a:br>
              <a:rPr lang="en-GB" altLang="en-US" b="1" u="sng" dirty="0">
                <a:latin typeface="Calibri" panose="020F0502020204030204" pitchFamily="34" charset="0"/>
                <a:cs typeface="Calibri" panose="020F0502020204030204" pitchFamily="34" charset="0"/>
              </a:rPr>
            </a:br>
            <a:r>
              <a:rPr lang="en-GB" i="1" dirty="0"/>
              <a:t>Earl Shilton Town Council v Miller</a:t>
            </a:r>
            <a:r>
              <a:rPr lang="en-GB" dirty="0"/>
              <a:t> [2023] EAT 5</a:t>
            </a:r>
            <a:r>
              <a:rPr lang="en-GB" dirty="0">
                <a:effectLst/>
              </a:rPr>
              <a:t> </a:t>
            </a:r>
            <a:endParaRPr lang="en-GB" altLang="en-US" b="1" u="sng" dirty="0">
              <a:latin typeface="Calibri" panose="020F0502020204030204" pitchFamily="34" charset="0"/>
              <a:cs typeface="Calibri" panose="020F0502020204030204" pitchFamily="34" charset="0"/>
            </a:endParaRPr>
          </a:p>
        </p:txBody>
      </p:sp>
      <p:sp>
        <p:nvSpPr>
          <p:cNvPr id="5" name="Content Placeholder 4">
            <a:extLst>
              <a:ext uri="{FF2B5EF4-FFF2-40B4-BE49-F238E27FC236}">
                <a16:creationId xmlns:a16="http://schemas.microsoft.com/office/drawing/2014/main" id="{CAF00506-D42A-284F-85CF-3F13793691EE}"/>
              </a:ext>
            </a:extLst>
          </p:cNvPr>
          <p:cNvSpPr>
            <a:spLocks noGrp="1"/>
          </p:cNvSpPr>
          <p:nvPr>
            <p:ph idx="1"/>
          </p:nvPr>
        </p:nvSpPr>
        <p:spPr/>
        <p:txBody>
          <a:bodyPr rtlCol="0">
            <a:normAutofit fontScale="92500" lnSpcReduction="10000"/>
          </a:bodyPr>
          <a:lstStyle/>
          <a:p>
            <a:pPr>
              <a:defRPr/>
            </a:pPr>
            <a:r>
              <a:rPr lang="en-GB" dirty="0"/>
              <a:t>Female employees required to use male toilet facilities</a:t>
            </a:r>
          </a:p>
          <a:p>
            <a:pPr marL="0" indent="0">
              <a:buNone/>
              <a:defRPr/>
            </a:pPr>
            <a:endParaRPr lang="en-GB" dirty="0"/>
          </a:p>
          <a:p>
            <a:pPr>
              <a:defRPr/>
            </a:pPr>
            <a:r>
              <a:rPr lang="en-GB" dirty="0"/>
              <a:t>Amounted to direct sex discrimination</a:t>
            </a:r>
          </a:p>
          <a:p>
            <a:pPr marL="0" indent="0">
              <a:buNone/>
              <a:defRPr/>
            </a:pPr>
            <a:endParaRPr lang="en-GB" dirty="0"/>
          </a:p>
          <a:p>
            <a:pPr>
              <a:defRPr/>
            </a:pPr>
            <a:r>
              <a:rPr lang="en-GB" dirty="0"/>
              <a:t>“the fact that a man might also be able to assert direct sex discrimination would not be fatal to the claimant's claim…. Nor did it matter that another woman had not objected to the arrangements because the discriminatory impact was to be assessed from the perspective of the claimant.”</a:t>
            </a:r>
          </a:p>
          <a:p>
            <a:pPr marL="0" indent="0">
              <a:buNone/>
              <a:defRPr/>
            </a:pPr>
            <a:endParaRPr lang="en-GB" dirty="0"/>
          </a:p>
          <a:p>
            <a:pPr>
              <a:defRPr/>
            </a:pPr>
            <a:r>
              <a:rPr lang="en-GB" dirty="0"/>
              <a:t>This was no a case in which the ET had to consider the mental process of the discriminator, because the treatment was inherently because of sex</a:t>
            </a:r>
          </a:p>
        </p:txBody>
      </p:sp>
      <p:pic>
        <p:nvPicPr>
          <p:cNvPr id="9219" name="Picture 2" descr="C:\Users\Heather\Documents\My Dropbox\Chambers\Website and Marketing Review\Logo\PumpCourt_logo_HR.jpg">
            <a:extLst>
              <a:ext uri="{FF2B5EF4-FFF2-40B4-BE49-F238E27FC236}">
                <a16:creationId xmlns:a16="http://schemas.microsoft.com/office/drawing/2014/main" id="{AC0266A3-427D-C641-8CBE-6BD20330A55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476251"/>
            <a:ext cx="1728788"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16874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itle 1">
            <a:extLst>
              <a:ext uri="{FF2B5EF4-FFF2-40B4-BE49-F238E27FC236}">
                <a16:creationId xmlns:a16="http://schemas.microsoft.com/office/drawing/2014/main" id="{92779EA8-E841-7546-A5C5-017F7C703505}"/>
              </a:ext>
            </a:extLst>
          </p:cNvPr>
          <p:cNvSpPr>
            <a:spLocks noGrp="1"/>
          </p:cNvSpPr>
          <p:nvPr>
            <p:ph type="title"/>
          </p:nvPr>
        </p:nvSpPr>
        <p:spPr>
          <a:xfrm>
            <a:off x="2566988" y="365125"/>
            <a:ext cx="8786812" cy="1325563"/>
          </a:xfrm>
        </p:spPr>
        <p:txBody>
          <a:bodyPr>
            <a:noAutofit/>
          </a:bodyPr>
          <a:lstStyle/>
          <a:p>
            <a:pPr algn="r"/>
            <a:r>
              <a:rPr lang="en-GB" altLang="en-US" sz="3000" b="1" u="sng" dirty="0">
                <a:latin typeface="Calibri" panose="020F0502020204030204" pitchFamily="34" charset="0"/>
                <a:cs typeface="Calibri" panose="020F0502020204030204" pitchFamily="34" charset="0"/>
              </a:rPr>
              <a:t>Settlement agreements &amp; section 147 </a:t>
            </a:r>
            <a:r>
              <a:rPr lang="en-GB" altLang="en-US" sz="3000" b="1" u="sng" dirty="0" err="1">
                <a:latin typeface="Calibri" panose="020F0502020204030204" pitchFamily="34" charset="0"/>
                <a:cs typeface="Calibri" panose="020F0502020204030204" pitchFamily="34" charset="0"/>
              </a:rPr>
              <a:t>EqA</a:t>
            </a:r>
            <a:r>
              <a:rPr lang="en-GB" altLang="en-US" sz="3000" b="1" u="sng" dirty="0">
                <a:latin typeface="Calibri" panose="020F0502020204030204" pitchFamily="34" charset="0"/>
                <a:cs typeface="Calibri" panose="020F0502020204030204" pitchFamily="34" charset="0"/>
              </a:rPr>
              <a:t> 2010</a:t>
            </a:r>
            <a:br>
              <a:rPr lang="en-GB" altLang="en-US" sz="3000" b="1" u="sng" dirty="0">
                <a:latin typeface="Calibri" panose="020F0502020204030204" pitchFamily="34" charset="0"/>
                <a:cs typeface="Calibri" panose="020F0502020204030204" pitchFamily="34" charset="0"/>
              </a:rPr>
            </a:br>
            <a:r>
              <a:rPr lang="en-GB" sz="3000" i="1" dirty="0"/>
              <a:t>Bathgate v Technip UK Ltd and others</a:t>
            </a:r>
            <a:r>
              <a:rPr lang="en-GB" sz="3000" dirty="0"/>
              <a:t> [2022] EAT 155 </a:t>
            </a:r>
            <a:endParaRPr lang="en-GB" altLang="en-US" sz="3000" b="1" u="sng" dirty="0">
              <a:latin typeface="Calibri" panose="020F0502020204030204" pitchFamily="34" charset="0"/>
              <a:cs typeface="Calibri" panose="020F0502020204030204" pitchFamily="34" charset="0"/>
            </a:endParaRPr>
          </a:p>
        </p:txBody>
      </p:sp>
      <p:sp>
        <p:nvSpPr>
          <p:cNvPr id="5" name="Content Placeholder 4">
            <a:extLst>
              <a:ext uri="{FF2B5EF4-FFF2-40B4-BE49-F238E27FC236}">
                <a16:creationId xmlns:a16="http://schemas.microsoft.com/office/drawing/2014/main" id="{CAF00506-D42A-284F-85CF-3F13793691EE}"/>
              </a:ext>
            </a:extLst>
          </p:cNvPr>
          <p:cNvSpPr>
            <a:spLocks noGrp="1"/>
          </p:cNvSpPr>
          <p:nvPr>
            <p:ph idx="1"/>
          </p:nvPr>
        </p:nvSpPr>
        <p:spPr/>
        <p:txBody>
          <a:bodyPr rtlCol="0">
            <a:normAutofit fontScale="92500" lnSpcReduction="20000"/>
          </a:bodyPr>
          <a:lstStyle/>
          <a:p>
            <a:pPr>
              <a:defRPr/>
            </a:pPr>
            <a:r>
              <a:rPr lang="en-GB" dirty="0"/>
              <a:t>Section 147: Meaning of “Qualifying settlement agreement”</a:t>
            </a:r>
          </a:p>
          <a:p>
            <a:pPr marL="0" indent="0">
              <a:buNone/>
              <a:defRPr/>
            </a:pPr>
            <a:endParaRPr lang="en-GB" dirty="0"/>
          </a:p>
          <a:p>
            <a:pPr>
              <a:defRPr/>
            </a:pPr>
            <a:r>
              <a:rPr lang="en-GB" dirty="0"/>
              <a:t>Conditions to be satisfied include:</a:t>
            </a:r>
          </a:p>
          <a:p>
            <a:pPr lvl="1">
              <a:defRPr/>
            </a:pPr>
            <a:r>
              <a:rPr lang="en-GB" dirty="0"/>
              <a:t>(3)(a): the contract is in writing</a:t>
            </a:r>
          </a:p>
          <a:p>
            <a:pPr lvl="1">
              <a:defRPr/>
            </a:pPr>
            <a:r>
              <a:rPr lang="en-GB" dirty="0"/>
              <a:t>(3)(b): the contract relates to the particular complaint</a:t>
            </a:r>
          </a:p>
          <a:p>
            <a:pPr marL="457200" lvl="1" indent="0">
              <a:buNone/>
              <a:defRPr/>
            </a:pPr>
            <a:endParaRPr lang="en-GB" dirty="0"/>
          </a:p>
          <a:p>
            <a:pPr>
              <a:defRPr/>
            </a:pPr>
            <a:r>
              <a:rPr lang="en-GB" dirty="0"/>
              <a:t>‘a particular complaint’ could only be one that had already arisen between the parties </a:t>
            </a:r>
          </a:p>
          <a:p>
            <a:pPr marL="0" indent="0">
              <a:buNone/>
              <a:defRPr/>
            </a:pPr>
            <a:endParaRPr lang="en-GB" dirty="0"/>
          </a:p>
          <a:p>
            <a:pPr>
              <a:defRPr/>
            </a:pPr>
            <a:r>
              <a:rPr lang="en-GB" dirty="0"/>
              <a:t>whilst at common law it might be possible to waive a right to sue for age discrimination claims a claimant was not yet aware of, section 147 restricted the ability to do so</a:t>
            </a:r>
          </a:p>
          <a:p>
            <a:pPr>
              <a:defRPr/>
            </a:pPr>
            <a:endParaRPr lang="en-GB" dirty="0"/>
          </a:p>
        </p:txBody>
      </p:sp>
      <p:pic>
        <p:nvPicPr>
          <p:cNvPr id="9219" name="Picture 2" descr="C:\Users\Heather\Documents\My Dropbox\Chambers\Website and Marketing Review\Logo\PumpCourt_logo_HR.jpg">
            <a:extLst>
              <a:ext uri="{FF2B5EF4-FFF2-40B4-BE49-F238E27FC236}">
                <a16:creationId xmlns:a16="http://schemas.microsoft.com/office/drawing/2014/main" id="{AC0266A3-427D-C641-8CBE-6BD20330A55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476251"/>
            <a:ext cx="1728788"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087693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itle 1">
            <a:extLst>
              <a:ext uri="{FF2B5EF4-FFF2-40B4-BE49-F238E27FC236}">
                <a16:creationId xmlns:a16="http://schemas.microsoft.com/office/drawing/2014/main" id="{92779EA8-E841-7546-A5C5-017F7C703505}"/>
              </a:ext>
            </a:extLst>
          </p:cNvPr>
          <p:cNvSpPr>
            <a:spLocks noGrp="1"/>
          </p:cNvSpPr>
          <p:nvPr>
            <p:ph type="title"/>
          </p:nvPr>
        </p:nvSpPr>
        <p:spPr>
          <a:xfrm>
            <a:off x="2566988" y="365125"/>
            <a:ext cx="8786812" cy="1325563"/>
          </a:xfrm>
        </p:spPr>
        <p:txBody>
          <a:bodyPr/>
          <a:lstStyle/>
          <a:p>
            <a:pPr eaLnBrk="1" hangingPunct="1"/>
            <a:endParaRPr lang="en-GB" altLang="en-US" b="1" dirty="0">
              <a:latin typeface="Calibri" panose="020F0502020204030204" pitchFamily="34" charset="0"/>
              <a:cs typeface="Calibri" panose="020F0502020204030204" pitchFamily="34" charset="0"/>
            </a:endParaRPr>
          </a:p>
        </p:txBody>
      </p:sp>
      <p:sp>
        <p:nvSpPr>
          <p:cNvPr id="5" name="Content Placeholder 4">
            <a:extLst>
              <a:ext uri="{FF2B5EF4-FFF2-40B4-BE49-F238E27FC236}">
                <a16:creationId xmlns:a16="http://schemas.microsoft.com/office/drawing/2014/main" id="{CAF00506-D42A-284F-85CF-3F13793691EE}"/>
              </a:ext>
            </a:extLst>
          </p:cNvPr>
          <p:cNvSpPr>
            <a:spLocks noGrp="1"/>
          </p:cNvSpPr>
          <p:nvPr>
            <p:ph idx="1"/>
          </p:nvPr>
        </p:nvSpPr>
        <p:spPr/>
        <p:txBody>
          <a:bodyPr rtlCol="0">
            <a:normAutofit/>
          </a:bodyPr>
          <a:lstStyle/>
          <a:p>
            <a:pPr marL="0" indent="0" algn="ctr">
              <a:buNone/>
              <a:defRPr/>
            </a:pPr>
            <a:endParaRPr lang="en-GB" sz="5400" dirty="0"/>
          </a:p>
          <a:p>
            <a:pPr marL="0" indent="0" algn="ctr">
              <a:buNone/>
              <a:defRPr/>
            </a:pPr>
            <a:endParaRPr lang="en-GB" sz="5400" dirty="0"/>
          </a:p>
          <a:p>
            <a:pPr marL="0" indent="0" algn="ctr">
              <a:buNone/>
              <a:defRPr/>
            </a:pPr>
            <a:r>
              <a:rPr lang="en-GB" sz="5400" dirty="0"/>
              <a:t>Thanks for joining!</a:t>
            </a:r>
          </a:p>
        </p:txBody>
      </p:sp>
      <p:pic>
        <p:nvPicPr>
          <p:cNvPr id="9219" name="Picture 2" descr="C:\Users\Heather\Documents\My Dropbox\Chambers\Website and Marketing Review\Logo\PumpCourt_logo_HR.jpg">
            <a:extLst>
              <a:ext uri="{FF2B5EF4-FFF2-40B4-BE49-F238E27FC236}">
                <a16:creationId xmlns:a16="http://schemas.microsoft.com/office/drawing/2014/main" id="{AC0266A3-427D-C641-8CBE-6BD20330A55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476251"/>
            <a:ext cx="1728788"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615442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TotalTime>
  <Words>657</Words>
  <Application>Microsoft Macintosh PowerPoint</Application>
  <PresentationFormat>Widescreen</PresentationFormat>
  <Paragraphs>56</Paragraphs>
  <Slides>9</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Discrimination Law Update Daniella Gilbert 22 March 2023</vt:lpstr>
      <vt:lpstr>PowerPoint Presentation</vt:lpstr>
      <vt:lpstr>Marital status discrimination Ellis v Bacon [2022] EAT 188</vt:lpstr>
      <vt:lpstr>Victimisation – bad faith Kalu v University Hospitals Sussex NHS Foundation Trust [2022] EAT 168 </vt:lpstr>
      <vt:lpstr>Whistleblowing and victimisation Kong v Gulf International Bank (UK) Limited [2022] EWCA Civ 941 </vt:lpstr>
      <vt:lpstr>Whistleblowing and victimisation Kong v Gulf International Bank (UK) Limited [2022] EWCA Civ 941 </vt:lpstr>
      <vt:lpstr>Direct sex discrimination Earl Shilton Town Council v Miller [2023] EAT 5 </vt:lpstr>
      <vt:lpstr>Settlement agreements &amp; section 147 EqA 2010 Bathgate v Technip UK Ltd and others [2022] EAT 155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Discrimination Law Update Daniella Gilbert 22 March 2023</dc:title>
  <dc:creator>Gilbert, Daniella</dc:creator>
  <cp:lastModifiedBy>Gilbert, Daniella</cp:lastModifiedBy>
  <cp:revision>1</cp:revision>
  <dcterms:created xsi:type="dcterms:W3CDTF">2023-03-22T12:39:50Z</dcterms:created>
  <dcterms:modified xsi:type="dcterms:W3CDTF">2023-03-22T13:11:58Z</dcterms:modified>
</cp:coreProperties>
</file>